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9" r:id="rId4"/>
    <p:sldId id="260" r:id="rId5"/>
    <p:sldId id="273" r:id="rId6"/>
    <p:sldId id="272" r:id="rId7"/>
    <p:sldId id="263" r:id="rId8"/>
    <p:sldId id="264" r:id="rId9"/>
    <p:sldId id="265" r:id="rId10"/>
    <p:sldId id="266" r:id="rId11"/>
    <p:sldId id="267" r:id="rId12"/>
    <p:sldId id="268" r:id="rId13"/>
    <p:sldId id="269" r:id="rId14"/>
    <p:sldId id="270" r:id="rId15"/>
    <p:sldId id="271" r:id="rId16"/>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6FD2"/>
    <a:srgbClr val="E75118"/>
    <a:srgbClr val="F18449"/>
    <a:srgbClr val="EA5F44"/>
    <a:srgbClr val="3166CF"/>
    <a:srgbClr val="2D5EC1"/>
    <a:srgbClr val="BDDEFF"/>
    <a:srgbClr val="99CCFF"/>
    <a:srgbClr val="808080"/>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BDD3F-3170-4B39-AEAA-F84DF52DCC6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it-IT"/>
        </a:p>
      </dgm:t>
    </dgm:pt>
    <dgm:pt modelId="{9D579292-F5D9-4063-ABC8-119EDAB7C2A5}">
      <dgm:prSet/>
      <dgm:spPr/>
      <dgm:t>
        <a:bodyPr/>
        <a:lstStyle/>
        <a:p>
          <a:pPr rtl="0"/>
          <a:r>
            <a:rPr lang="it-IT" i="1" smtClean="0"/>
            <a:t>Professionista con particolari competenze nella traduzione di testi giuridici</a:t>
          </a:r>
          <a:endParaRPr lang="it-IT"/>
        </a:p>
      </dgm:t>
    </dgm:pt>
    <dgm:pt modelId="{CA854926-62B5-45D7-9CB8-2CF691CFAFFC}" type="parTrans" cxnId="{6835D15A-748D-4AA3-9FE2-93075230F6F7}">
      <dgm:prSet/>
      <dgm:spPr/>
      <dgm:t>
        <a:bodyPr/>
        <a:lstStyle/>
        <a:p>
          <a:endParaRPr lang="it-IT"/>
        </a:p>
      </dgm:t>
    </dgm:pt>
    <dgm:pt modelId="{B7897D11-1E87-45B0-9B60-459FC3FF660C}" type="sibTrans" cxnId="{6835D15A-748D-4AA3-9FE2-93075230F6F7}">
      <dgm:prSet/>
      <dgm:spPr/>
      <dgm:t>
        <a:bodyPr/>
        <a:lstStyle/>
        <a:p>
          <a:endParaRPr lang="it-IT"/>
        </a:p>
      </dgm:t>
    </dgm:pt>
    <dgm:pt modelId="{F8A375B0-44DA-4F6F-A798-19CBE7FAF4A1}">
      <dgm:prSet/>
      <dgm:spPr/>
      <dgm:t>
        <a:bodyPr/>
        <a:lstStyle/>
        <a:p>
          <a:pPr rtl="0"/>
          <a:r>
            <a:rPr lang="it-IT" i="1" smtClean="0"/>
            <a:t>Padronanza di concetti e terminologia di diritto, economia e finanza del paese della lingua sorgente e target</a:t>
          </a:r>
          <a:endParaRPr lang="it-IT"/>
        </a:p>
      </dgm:t>
    </dgm:pt>
    <dgm:pt modelId="{60BD535E-B5FD-4050-8D57-4B40E6A1ECA8}" type="parTrans" cxnId="{84F21CAC-2D6F-4B44-97CE-831C336B2EF2}">
      <dgm:prSet/>
      <dgm:spPr/>
      <dgm:t>
        <a:bodyPr/>
        <a:lstStyle/>
        <a:p>
          <a:endParaRPr lang="it-IT"/>
        </a:p>
      </dgm:t>
    </dgm:pt>
    <dgm:pt modelId="{AC158CF9-3A40-4E6E-906F-BDED5031EFE8}" type="sibTrans" cxnId="{84F21CAC-2D6F-4B44-97CE-831C336B2EF2}">
      <dgm:prSet/>
      <dgm:spPr/>
      <dgm:t>
        <a:bodyPr/>
        <a:lstStyle/>
        <a:p>
          <a:endParaRPr lang="it-IT"/>
        </a:p>
      </dgm:t>
    </dgm:pt>
    <dgm:pt modelId="{1A3451D4-026A-475D-A300-CA41B06DB014}">
      <dgm:prSet/>
      <dgm:spPr/>
      <dgm:t>
        <a:bodyPr/>
        <a:lstStyle/>
        <a:p>
          <a:pPr rtl="0"/>
          <a:r>
            <a:rPr lang="it-IT" i="1" dirty="0" smtClean="0"/>
            <a:t>Ottima padronanza della lingua da e verso la quale traducono</a:t>
          </a:r>
          <a:endParaRPr lang="it-IT" dirty="0"/>
        </a:p>
      </dgm:t>
    </dgm:pt>
    <dgm:pt modelId="{DC85F424-1F86-4DC8-9D4A-F5D407703535}" type="parTrans" cxnId="{DAE8CB8A-239A-4E4C-9564-C44063FFE1DB}">
      <dgm:prSet/>
      <dgm:spPr/>
      <dgm:t>
        <a:bodyPr/>
        <a:lstStyle/>
        <a:p>
          <a:endParaRPr lang="it-IT"/>
        </a:p>
      </dgm:t>
    </dgm:pt>
    <dgm:pt modelId="{408C3792-7CC5-4068-ACFF-11C9804DFBB1}" type="sibTrans" cxnId="{DAE8CB8A-239A-4E4C-9564-C44063FFE1DB}">
      <dgm:prSet/>
      <dgm:spPr/>
      <dgm:t>
        <a:bodyPr/>
        <a:lstStyle/>
        <a:p>
          <a:endParaRPr lang="it-IT"/>
        </a:p>
      </dgm:t>
    </dgm:pt>
    <dgm:pt modelId="{BB91ACE6-AD30-4C5B-93FF-0C2CA23C3586}" type="pres">
      <dgm:prSet presAssocID="{056BDD3F-3170-4B39-AEAA-F84DF52DCC6E}" presName="Name0" presStyleCnt="0">
        <dgm:presLayoutVars>
          <dgm:chMax val="7"/>
          <dgm:dir/>
          <dgm:animLvl val="lvl"/>
          <dgm:resizeHandles val="exact"/>
        </dgm:presLayoutVars>
      </dgm:prSet>
      <dgm:spPr/>
      <dgm:t>
        <a:bodyPr/>
        <a:lstStyle/>
        <a:p>
          <a:endParaRPr lang="it-IT"/>
        </a:p>
      </dgm:t>
    </dgm:pt>
    <dgm:pt modelId="{DC3F8E43-22C8-4314-AE7B-EB3CF8F929C6}" type="pres">
      <dgm:prSet presAssocID="{9D579292-F5D9-4063-ABC8-119EDAB7C2A5}" presName="circle1" presStyleLbl="node1" presStyleIdx="0" presStyleCnt="3"/>
      <dgm:spPr/>
    </dgm:pt>
    <dgm:pt modelId="{4A04E9B4-99EF-43CE-916B-D5A6AC8A2389}" type="pres">
      <dgm:prSet presAssocID="{9D579292-F5D9-4063-ABC8-119EDAB7C2A5}" presName="space" presStyleCnt="0"/>
      <dgm:spPr/>
    </dgm:pt>
    <dgm:pt modelId="{5A38DB80-3D62-467A-92C3-30C537A92410}" type="pres">
      <dgm:prSet presAssocID="{9D579292-F5D9-4063-ABC8-119EDAB7C2A5}" presName="rect1" presStyleLbl="alignAcc1" presStyleIdx="0" presStyleCnt="3"/>
      <dgm:spPr/>
      <dgm:t>
        <a:bodyPr/>
        <a:lstStyle/>
        <a:p>
          <a:endParaRPr lang="it-IT"/>
        </a:p>
      </dgm:t>
    </dgm:pt>
    <dgm:pt modelId="{42561134-C79E-4E71-BA80-A29F746949F7}" type="pres">
      <dgm:prSet presAssocID="{F8A375B0-44DA-4F6F-A798-19CBE7FAF4A1}" presName="vertSpace2" presStyleLbl="node1" presStyleIdx="0" presStyleCnt="3"/>
      <dgm:spPr/>
    </dgm:pt>
    <dgm:pt modelId="{0B45C6E9-3409-4CA6-8374-6BD408BB149C}" type="pres">
      <dgm:prSet presAssocID="{F8A375B0-44DA-4F6F-A798-19CBE7FAF4A1}" presName="circle2" presStyleLbl="node1" presStyleIdx="1" presStyleCnt="3"/>
      <dgm:spPr/>
    </dgm:pt>
    <dgm:pt modelId="{EA37538E-4000-4936-8492-77810517D484}" type="pres">
      <dgm:prSet presAssocID="{F8A375B0-44DA-4F6F-A798-19CBE7FAF4A1}" presName="rect2" presStyleLbl="alignAcc1" presStyleIdx="1" presStyleCnt="3"/>
      <dgm:spPr/>
      <dgm:t>
        <a:bodyPr/>
        <a:lstStyle/>
        <a:p>
          <a:endParaRPr lang="it-IT"/>
        </a:p>
      </dgm:t>
    </dgm:pt>
    <dgm:pt modelId="{295FE144-5CB4-4F03-8E5F-FBBC3A083CB9}" type="pres">
      <dgm:prSet presAssocID="{1A3451D4-026A-475D-A300-CA41B06DB014}" presName="vertSpace3" presStyleLbl="node1" presStyleIdx="1" presStyleCnt="3"/>
      <dgm:spPr/>
    </dgm:pt>
    <dgm:pt modelId="{0A7FF2FB-BBB7-492F-8381-7B5790D702DC}" type="pres">
      <dgm:prSet presAssocID="{1A3451D4-026A-475D-A300-CA41B06DB014}" presName="circle3" presStyleLbl="node1" presStyleIdx="2" presStyleCnt="3"/>
      <dgm:spPr/>
    </dgm:pt>
    <dgm:pt modelId="{7D6F45FD-812E-425C-9BE9-985607444C6E}" type="pres">
      <dgm:prSet presAssocID="{1A3451D4-026A-475D-A300-CA41B06DB014}" presName="rect3" presStyleLbl="alignAcc1" presStyleIdx="2" presStyleCnt="3" custLinFactNeighborX="5755" custLinFactNeighborY="4046"/>
      <dgm:spPr/>
      <dgm:t>
        <a:bodyPr/>
        <a:lstStyle/>
        <a:p>
          <a:endParaRPr lang="it-IT"/>
        </a:p>
      </dgm:t>
    </dgm:pt>
    <dgm:pt modelId="{34E7DB83-4A1F-4D00-821A-86C6C1F1ABAA}" type="pres">
      <dgm:prSet presAssocID="{9D579292-F5D9-4063-ABC8-119EDAB7C2A5}" presName="rect1ParTxNoCh" presStyleLbl="alignAcc1" presStyleIdx="2" presStyleCnt="3">
        <dgm:presLayoutVars>
          <dgm:chMax val="1"/>
          <dgm:bulletEnabled val="1"/>
        </dgm:presLayoutVars>
      </dgm:prSet>
      <dgm:spPr/>
      <dgm:t>
        <a:bodyPr/>
        <a:lstStyle/>
        <a:p>
          <a:endParaRPr lang="it-IT"/>
        </a:p>
      </dgm:t>
    </dgm:pt>
    <dgm:pt modelId="{C0B3809C-4311-4E21-859C-4D2BF2B848B8}" type="pres">
      <dgm:prSet presAssocID="{F8A375B0-44DA-4F6F-A798-19CBE7FAF4A1}" presName="rect2ParTxNoCh" presStyleLbl="alignAcc1" presStyleIdx="2" presStyleCnt="3">
        <dgm:presLayoutVars>
          <dgm:chMax val="1"/>
          <dgm:bulletEnabled val="1"/>
        </dgm:presLayoutVars>
      </dgm:prSet>
      <dgm:spPr/>
      <dgm:t>
        <a:bodyPr/>
        <a:lstStyle/>
        <a:p>
          <a:endParaRPr lang="it-IT"/>
        </a:p>
      </dgm:t>
    </dgm:pt>
    <dgm:pt modelId="{5A3DB314-45FB-473C-8C88-7F9596DC3874}" type="pres">
      <dgm:prSet presAssocID="{1A3451D4-026A-475D-A300-CA41B06DB014}" presName="rect3ParTxNoCh" presStyleLbl="alignAcc1" presStyleIdx="2" presStyleCnt="3">
        <dgm:presLayoutVars>
          <dgm:chMax val="1"/>
          <dgm:bulletEnabled val="1"/>
        </dgm:presLayoutVars>
      </dgm:prSet>
      <dgm:spPr/>
      <dgm:t>
        <a:bodyPr/>
        <a:lstStyle/>
        <a:p>
          <a:endParaRPr lang="it-IT"/>
        </a:p>
      </dgm:t>
    </dgm:pt>
  </dgm:ptLst>
  <dgm:cxnLst>
    <dgm:cxn modelId="{BEAC550F-ED3D-40AB-B43F-74E22A399186}" type="presOf" srcId="{1A3451D4-026A-475D-A300-CA41B06DB014}" destId="{5A3DB314-45FB-473C-8C88-7F9596DC3874}" srcOrd="1" destOrd="0" presId="urn:microsoft.com/office/officeart/2005/8/layout/target3"/>
    <dgm:cxn modelId="{FE69727B-F659-41D9-9020-9E4B57DC1643}" type="presOf" srcId="{1A3451D4-026A-475D-A300-CA41B06DB014}" destId="{7D6F45FD-812E-425C-9BE9-985607444C6E}" srcOrd="0" destOrd="0" presId="urn:microsoft.com/office/officeart/2005/8/layout/target3"/>
    <dgm:cxn modelId="{63F90BAB-7E70-4FF1-83DD-29ADEABBE225}" type="presOf" srcId="{056BDD3F-3170-4B39-AEAA-F84DF52DCC6E}" destId="{BB91ACE6-AD30-4C5B-93FF-0C2CA23C3586}" srcOrd="0" destOrd="0" presId="urn:microsoft.com/office/officeart/2005/8/layout/target3"/>
    <dgm:cxn modelId="{5ADA2FD9-6135-45F2-9528-089B2713E9F7}" type="presOf" srcId="{F8A375B0-44DA-4F6F-A798-19CBE7FAF4A1}" destId="{EA37538E-4000-4936-8492-77810517D484}" srcOrd="0" destOrd="0" presId="urn:microsoft.com/office/officeart/2005/8/layout/target3"/>
    <dgm:cxn modelId="{AE1621EA-A23A-4F41-AADE-2DA0CD93D585}" type="presOf" srcId="{9D579292-F5D9-4063-ABC8-119EDAB7C2A5}" destId="{5A38DB80-3D62-467A-92C3-30C537A92410}" srcOrd="0" destOrd="0" presId="urn:microsoft.com/office/officeart/2005/8/layout/target3"/>
    <dgm:cxn modelId="{84F21CAC-2D6F-4B44-97CE-831C336B2EF2}" srcId="{056BDD3F-3170-4B39-AEAA-F84DF52DCC6E}" destId="{F8A375B0-44DA-4F6F-A798-19CBE7FAF4A1}" srcOrd="1" destOrd="0" parTransId="{60BD535E-B5FD-4050-8D57-4B40E6A1ECA8}" sibTransId="{AC158CF9-3A40-4E6E-906F-BDED5031EFE8}"/>
    <dgm:cxn modelId="{D3D04B5B-9EB6-47DA-B17A-49F187889F70}" type="presOf" srcId="{9D579292-F5D9-4063-ABC8-119EDAB7C2A5}" destId="{34E7DB83-4A1F-4D00-821A-86C6C1F1ABAA}" srcOrd="1" destOrd="0" presId="urn:microsoft.com/office/officeart/2005/8/layout/target3"/>
    <dgm:cxn modelId="{DAE8CB8A-239A-4E4C-9564-C44063FFE1DB}" srcId="{056BDD3F-3170-4B39-AEAA-F84DF52DCC6E}" destId="{1A3451D4-026A-475D-A300-CA41B06DB014}" srcOrd="2" destOrd="0" parTransId="{DC85F424-1F86-4DC8-9D4A-F5D407703535}" sibTransId="{408C3792-7CC5-4068-ACFF-11C9804DFBB1}"/>
    <dgm:cxn modelId="{ECF5CFCA-DE0B-4CED-A215-D60A2C8B0E9E}" type="presOf" srcId="{F8A375B0-44DA-4F6F-A798-19CBE7FAF4A1}" destId="{C0B3809C-4311-4E21-859C-4D2BF2B848B8}" srcOrd="1" destOrd="0" presId="urn:microsoft.com/office/officeart/2005/8/layout/target3"/>
    <dgm:cxn modelId="{6835D15A-748D-4AA3-9FE2-93075230F6F7}" srcId="{056BDD3F-3170-4B39-AEAA-F84DF52DCC6E}" destId="{9D579292-F5D9-4063-ABC8-119EDAB7C2A5}" srcOrd="0" destOrd="0" parTransId="{CA854926-62B5-45D7-9CB8-2CF691CFAFFC}" sibTransId="{B7897D11-1E87-45B0-9B60-459FC3FF660C}"/>
    <dgm:cxn modelId="{B7EB2F5F-0715-4038-9B73-D0059669EAD7}" type="presParOf" srcId="{BB91ACE6-AD30-4C5B-93FF-0C2CA23C3586}" destId="{DC3F8E43-22C8-4314-AE7B-EB3CF8F929C6}" srcOrd="0" destOrd="0" presId="urn:microsoft.com/office/officeart/2005/8/layout/target3"/>
    <dgm:cxn modelId="{AAC7F613-E4FF-41FA-BBE6-A68BD7F0265C}" type="presParOf" srcId="{BB91ACE6-AD30-4C5B-93FF-0C2CA23C3586}" destId="{4A04E9B4-99EF-43CE-916B-D5A6AC8A2389}" srcOrd="1" destOrd="0" presId="urn:microsoft.com/office/officeart/2005/8/layout/target3"/>
    <dgm:cxn modelId="{3E0CBA47-8511-440E-8670-DC376C01BCEF}" type="presParOf" srcId="{BB91ACE6-AD30-4C5B-93FF-0C2CA23C3586}" destId="{5A38DB80-3D62-467A-92C3-30C537A92410}" srcOrd="2" destOrd="0" presId="urn:microsoft.com/office/officeart/2005/8/layout/target3"/>
    <dgm:cxn modelId="{31B412D9-42E6-4A0C-A5C0-E1232573F338}" type="presParOf" srcId="{BB91ACE6-AD30-4C5B-93FF-0C2CA23C3586}" destId="{42561134-C79E-4E71-BA80-A29F746949F7}" srcOrd="3" destOrd="0" presId="urn:microsoft.com/office/officeart/2005/8/layout/target3"/>
    <dgm:cxn modelId="{47E07B84-B42F-44B7-BBFA-C60A5EF9D701}" type="presParOf" srcId="{BB91ACE6-AD30-4C5B-93FF-0C2CA23C3586}" destId="{0B45C6E9-3409-4CA6-8374-6BD408BB149C}" srcOrd="4" destOrd="0" presId="urn:microsoft.com/office/officeart/2005/8/layout/target3"/>
    <dgm:cxn modelId="{EDBC689F-E0D3-4A75-A0A6-98317FD732FC}" type="presParOf" srcId="{BB91ACE6-AD30-4C5B-93FF-0C2CA23C3586}" destId="{EA37538E-4000-4936-8492-77810517D484}" srcOrd="5" destOrd="0" presId="urn:microsoft.com/office/officeart/2005/8/layout/target3"/>
    <dgm:cxn modelId="{85F9D4E8-A972-455E-9CA6-5DCA211552C7}" type="presParOf" srcId="{BB91ACE6-AD30-4C5B-93FF-0C2CA23C3586}" destId="{295FE144-5CB4-4F03-8E5F-FBBC3A083CB9}" srcOrd="6" destOrd="0" presId="urn:microsoft.com/office/officeart/2005/8/layout/target3"/>
    <dgm:cxn modelId="{DB780564-AF23-4DD7-A00C-4528784CFBE9}" type="presParOf" srcId="{BB91ACE6-AD30-4C5B-93FF-0C2CA23C3586}" destId="{0A7FF2FB-BBB7-492F-8381-7B5790D702DC}" srcOrd="7" destOrd="0" presId="urn:microsoft.com/office/officeart/2005/8/layout/target3"/>
    <dgm:cxn modelId="{B0DC2268-CA5B-40E4-8F58-6A3AF5744360}" type="presParOf" srcId="{BB91ACE6-AD30-4C5B-93FF-0C2CA23C3586}" destId="{7D6F45FD-812E-425C-9BE9-985607444C6E}" srcOrd="8" destOrd="0" presId="urn:microsoft.com/office/officeart/2005/8/layout/target3"/>
    <dgm:cxn modelId="{B4D8B083-5478-499F-8286-115631E666C1}" type="presParOf" srcId="{BB91ACE6-AD30-4C5B-93FF-0C2CA23C3586}" destId="{34E7DB83-4A1F-4D00-821A-86C6C1F1ABAA}" srcOrd="9" destOrd="0" presId="urn:microsoft.com/office/officeart/2005/8/layout/target3"/>
    <dgm:cxn modelId="{39C06C94-C491-42CA-8D12-B3AF516F0271}" type="presParOf" srcId="{BB91ACE6-AD30-4C5B-93FF-0C2CA23C3586}" destId="{C0B3809C-4311-4E21-859C-4D2BF2B848B8}" srcOrd="10" destOrd="0" presId="urn:microsoft.com/office/officeart/2005/8/layout/target3"/>
    <dgm:cxn modelId="{D9E2EB04-6AEF-4B8B-9CCF-BBC3020ED596}" type="presParOf" srcId="{BB91ACE6-AD30-4C5B-93FF-0C2CA23C3586}" destId="{5A3DB314-45FB-473C-8C88-7F9596DC3874}"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B23728-B361-4B42-94EB-B402913A030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t-IT"/>
        </a:p>
      </dgm:t>
    </dgm:pt>
    <dgm:pt modelId="{3BD6F71A-CC6F-48AE-90D5-D510E2194F45}">
      <dgm:prSet/>
      <dgm:spPr/>
      <dgm:t>
        <a:bodyPr/>
        <a:lstStyle/>
        <a:p>
          <a:pPr rtl="0"/>
          <a:r>
            <a:rPr lang="it-IT" i="1" smtClean="0"/>
            <a:t>Sino agli Anni 90: </a:t>
          </a:r>
          <a:endParaRPr lang="it-IT"/>
        </a:p>
      </dgm:t>
    </dgm:pt>
    <dgm:pt modelId="{0B79048A-2669-4A75-BB29-823ADFE2B99B}" type="parTrans" cxnId="{E05155FC-4A5C-4267-BA82-061468561BAC}">
      <dgm:prSet/>
      <dgm:spPr/>
      <dgm:t>
        <a:bodyPr/>
        <a:lstStyle/>
        <a:p>
          <a:endParaRPr lang="it-IT"/>
        </a:p>
      </dgm:t>
    </dgm:pt>
    <dgm:pt modelId="{CDA38315-DB68-4C82-8F0B-02E4A745E248}" type="sibTrans" cxnId="{E05155FC-4A5C-4267-BA82-061468561BAC}">
      <dgm:prSet/>
      <dgm:spPr/>
      <dgm:t>
        <a:bodyPr/>
        <a:lstStyle/>
        <a:p>
          <a:endParaRPr lang="it-IT"/>
        </a:p>
      </dgm:t>
    </dgm:pt>
    <dgm:pt modelId="{37BF5F6D-DA17-4751-A120-1218A4A427D4}">
      <dgm:prSet/>
      <dgm:spPr/>
      <dgm:t>
        <a:bodyPr/>
        <a:lstStyle/>
        <a:p>
          <a:pPr rtl="0"/>
          <a:r>
            <a:rPr lang="it-IT" i="1" dirty="0" smtClean="0"/>
            <a:t>Esperienze lavorative presso studi legali internazionali</a:t>
          </a:r>
          <a:endParaRPr lang="it-IT" dirty="0"/>
        </a:p>
      </dgm:t>
    </dgm:pt>
    <dgm:pt modelId="{4B7955DF-E633-4093-A131-A38D8A4EB5B3}" type="parTrans" cxnId="{AAB4BE2C-2A99-4CDA-A5F0-A7919D72453B}">
      <dgm:prSet/>
      <dgm:spPr/>
      <dgm:t>
        <a:bodyPr/>
        <a:lstStyle/>
        <a:p>
          <a:endParaRPr lang="it-IT"/>
        </a:p>
      </dgm:t>
    </dgm:pt>
    <dgm:pt modelId="{1500E413-1435-43F4-806E-44B1FB371965}" type="sibTrans" cxnId="{AAB4BE2C-2A99-4CDA-A5F0-A7919D72453B}">
      <dgm:prSet/>
      <dgm:spPr/>
      <dgm:t>
        <a:bodyPr/>
        <a:lstStyle/>
        <a:p>
          <a:endParaRPr lang="it-IT"/>
        </a:p>
      </dgm:t>
    </dgm:pt>
    <dgm:pt modelId="{DA921FAC-6FB9-4035-BCA2-74238CA9F9E5}">
      <dgm:prSet/>
      <dgm:spPr/>
      <dgm:t>
        <a:bodyPr/>
        <a:lstStyle/>
        <a:p>
          <a:pPr rtl="0"/>
          <a:r>
            <a:rPr lang="it-IT" i="1" smtClean="0"/>
            <a:t>Oggi:</a:t>
          </a:r>
          <a:endParaRPr lang="it-IT"/>
        </a:p>
      </dgm:t>
    </dgm:pt>
    <dgm:pt modelId="{0375C946-95CB-46BB-A3C2-2F2AC956E042}" type="parTrans" cxnId="{20EA26B6-993C-4706-B54A-1729C8C13AB1}">
      <dgm:prSet/>
      <dgm:spPr/>
      <dgm:t>
        <a:bodyPr/>
        <a:lstStyle/>
        <a:p>
          <a:endParaRPr lang="it-IT"/>
        </a:p>
      </dgm:t>
    </dgm:pt>
    <dgm:pt modelId="{6863D212-6479-412C-ACFA-A5D6864CD635}" type="sibTrans" cxnId="{20EA26B6-993C-4706-B54A-1729C8C13AB1}">
      <dgm:prSet/>
      <dgm:spPr/>
      <dgm:t>
        <a:bodyPr/>
        <a:lstStyle/>
        <a:p>
          <a:endParaRPr lang="it-IT"/>
        </a:p>
      </dgm:t>
    </dgm:pt>
    <dgm:pt modelId="{A08B36EF-68F9-437F-BBE8-E374D92E2979}">
      <dgm:prSet/>
      <dgm:spPr/>
      <dgm:t>
        <a:bodyPr/>
        <a:lstStyle/>
        <a:p>
          <a:pPr rtl="0"/>
          <a:r>
            <a:rPr lang="it-IT" i="1" smtClean="0"/>
            <a:t>Master e corsi universitari</a:t>
          </a:r>
          <a:endParaRPr lang="it-IT"/>
        </a:p>
      </dgm:t>
    </dgm:pt>
    <dgm:pt modelId="{C7FB96CE-C258-44E4-9BB0-998C346192A8}" type="parTrans" cxnId="{86338C3D-C190-4DD4-9C01-F50B6B077F05}">
      <dgm:prSet/>
      <dgm:spPr/>
      <dgm:t>
        <a:bodyPr/>
        <a:lstStyle/>
        <a:p>
          <a:endParaRPr lang="it-IT"/>
        </a:p>
      </dgm:t>
    </dgm:pt>
    <dgm:pt modelId="{65740731-AB9F-4B7F-800F-8F08C0129806}" type="sibTrans" cxnId="{86338C3D-C190-4DD4-9C01-F50B6B077F05}">
      <dgm:prSet/>
      <dgm:spPr/>
      <dgm:t>
        <a:bodyPr/>
        <a:lstStyle/>
        <a:p>
          <a:endParaRPr lang="it-IT"/>
        </a:p>
      </dgm:t>
    </dgm:pt>
    <dgm:pt modelId="{8A55F9EA-51EB-4C64-91BD-F2C7965F0238}">
      <dgm:prSet/>
      <dgm:spPr/>
      <dgm:t>
        <a:bodyPr/>
        <a:lstStyle/>
        <a:p>
          <a:pPr rtl="0"/>
          <a:r>
            <a:rPr lang="it-IT" i="1" smtClean="0"/>
            <a:t>Moduli ad hoc presso le università</a:t>
          </a:r>
          <a:endParaRPr lang="it-IT"/>
        </a:p>
      </dgm:t>
    </dgm:pt>
    <dgm:pt modelId="{46250955-11D0-4AC7-BE6F-28A4102B7BEE}" type="parTrans" cxnId="{3E71D747-9D19-42C9-9F43-A63A08B37984}">
      <dgm:prSet/>
      <dgm:spPr/>
      <dgm:t>
        <a:bodyPr/>
        <a:lstStyle/>
        <a:p>
          <a:endParaRPr lang="it-IT"/>
        </a:p>
      </dgm:t>
    </dgm:pt>
    <dgm:pt modelId="{FD20777A-57E0-45BD-8499-E02DD2EA486A}" type="sibTrans" cxnId="{3E71D747-9D19-42C9-9F43-A63A08B37984}">
      <dgm:prSet/>
      <dgm:spPr/>
      <dgm:t>
        <a:bodyPr/>
        <a:lstStyle/>
        <a:p>
          <a:endParaRPr lang="it-IT"/>
        </a:p>
      </dgm:t>
    </dgm:pt>
    <dgm:pt modelId="{52D3478E-FDCB-4B66-AAA6-E14B7837E16B}">
      <dgm:prSet/>
      <dgm:spPr/>
      <dgm:t>
        <a:bodyPr/>
        <a:lstStyle/>
        <a:p>
          <a:pPr rtl="0"/>
          <a:r>
            <a:rPr lang="it-IT" i="1" smtClean="0"/>
            <a:t>Seminari di specializzazione</a:t>
          </a:r>
          <a:endParaRPr lang="it-IT"/>
        </a:p>
      </dgm:t>
    </dgm:pt>
    <dgm:pt modelId="{A8C6E48D-1CF9-4CCA-A430-E683CB83B2C8}" type="parTrans" cxnId="{163DB8F4-C3E7-4875-B53B-0867BA31599D}">
      <dgm:prSet/>
      <dgm:spPr/>
      <dgm:t>
        <a:bodyPr/>
        <a:lstStyle/>
        <a:p>
          <a:endParaRPr lang="it-IT"/>
        </a:p>
      </dgm:t>
    </dgm:pt>
    <dgm:pt modelId="{57276DA6-83FF-443F-AD58-36945E72F25E}" type="sibTrans" cxnId="{163DB8F4-C3E7-4875-B53B-0867BA31599D}">
      <dgm:prSet/>
      <dgm:spPr/>
      <dgm:t>
        <a:bodyPr/>
        <a:lstStyle/>
        <a:p>
          <a:endParaRPr lang="it-IT"/>
        </a:p>
      </dgm:t>
    </dgm:pt>
    <dgm:pt modelId="{896EA47A-10F3-4379-B3B5-895B5959C0DC}" type="pres">
      <dgm:prSet presAssocID="{B7B23728-B361-4B42-94EB-B402913A030B}" presName="Name0" presStyleCnt="0">
        <dgm:presLayoutVars>
          <dgm:dir/>
          <dgm:animLvl val="lvl"/>
          <dgm:resizeHandles val="exact"/>
        </dgm:presLayoutVars>
      </dgm:prSet>
      <dgm:spPr/>
      <dgm:t>
        <a:bodyPr/>
        <a:lstStyle/>
        <a:p>
          <a:endParaRPr lang="it-IT"/>
        </a:p>
      </dgm:t>
    </dgm:pt>
    <dgm:pt modelId="{8B1333BA-A58B-45A0-BDEA-3B341E9CD9B0}" type="pres">
      <dgm:prSet presAssocID="{3BD6F71A-CC6F-48AE-90D5-D510E2194F45}" presName="linNode" presStyleCnt="0"/>
      <dgm:spPr/>
    </dgm:pt>
    <dgm:pt modelId="{D0790FCB-5A81-45E7-935A-E9BE0B717F7E}" type="pres">
      <dgm:prSet presAssocID="{3BD6F71A-CC6F-48AE-90D5-D510E2194F45}" presName="parentText" presStyleLbl="node1" presStyleIdx="0" presStyleCnt="2">
        <dgm:presLayoutVars>
          <dgm:chMax val="1"/>
          <dgm:bulletEnabled val="1"/>
        </dgm:presLayoutVars>
      </dgm:prSet>
      <dgm:spPr/>
      <dgm:t>
        <a:bodyPr/>
        <a:lstStyle/>
        <a:p>
          <a:endParaRPr lang="it-IT"/>
        </a:p>
      </dgm:t>
    </dgm:pt>
    <dgm:pt modelId="{3F122962-B140-4A14-B758-56FBA334BEC0}" type="pres">
      <dgm:prSet presAssocID="{3BD6F71A-CC6F-48AE-90D5-D510E2194F45}" presName="descendantText" presStyleLbl="alignAccFollowNode1" presStyleIdx="0" presStyleCnt="2">
        <dgm:presLayoutVars>
          <dgm:bulletEnabled val="1"/>
        </dgm:presLayoutVars>
      </dgm:prSet>
      <dgm:spPr/>
      <dgm:t>
        <a:bodyPr/>
        <a:lstStyle/>
        <a:p>
          <a:endParaRPr lang="it-IT"/>
        </a:p>
      </dgm:t>
    </dgm:pt>
    <dgm:pt modelId="{FFB362A2-1F1D-4AB9-84D5-94143085DA60}" type="pres">
      <dgm:prSet presAssocID="{CDA38315-DB68-4C82-8F0B-02E4A745E248}" presName="sp" presStyleCnt="0"/>
      <dgm:spPr/>
    </dgm:pt>
    <dgm:pt modelId="{640DA47C-97E5-49F0-8567-AC3D8BCC1446}" type="pres">
      <dgm:prSet presAssocID="{DA921FAC-6FB9-4035-BCA2-74238CA9F9E5}" presName="linNode" presStyleCnt="0"/>
      <dgm:spPr/>
    </dgm:pt>
    <dgm:pt modelId="{9B4A4414-405E-4DBA-8BE7-57219A00321E}" type="pres">
      <dgm:prSet presAssocID="{DA921FAC-6FB9-4035-BCA2-74238CA9F9E5}" presName="parentText" presStyleLbl="node1" presStyleIdx="1" presStyleCnt="2">
        <dgm:presLayoutVars>
          <dgm:chMax val="1"/>
          <dgm:bulletEnabled val="1"/>
        </dgm:presLayoutVars>
      </dgm:prSet>
      <dgm:spPr/>
      <dgm:t>
        <a:bodyPr/>
        <a:lstStyle/>
        <a:p>
          <a:endParaRPr lang="it-IT"/>
        </a:p>
      </dgm:t>
    </dgm:pt>
    <dgm:pt modelId="{D94A6618-5649-427D-A57F-4EE5C4C755ED}" type="pres">
      <dgm:prSet presAssocID="{DA921FAC-6FB9-4035-BCA2-74238CA9F9E5}" presName="descendantText" presStyleLbl="alignAccFollowNode1" presStyleIdx="1" presStyleCnt="2">
        <dgm:presLayoutVars>
          <dgm:bulletEnabled val="1"/>
        </dgm:presLayoutVars>
      </dgm:prSet>
      <dgm:spPr/>
      <dgm:t>
        <a:bodyPr/>
        <a:lstStyle/>
        <a:p>
          <a:endParaRPr lang="it-IT"/>
        </a:p>
      </dgm:t>
    </dgm:pt>
  </dgm:ptLst>
  <dgm:cxnLst>
    <dgm:cxn modelId="{AAB4BE2C-2A99-4CDA-A5F0-A7919D72453B}" srcId="{3BD6F71A-CC6F-48AE-90D5-D510E2194F45}" destId="{37BF5F6D-DA17-4751-A120-1218A4A427D4}" srcOrd="0" destOrd="0" parTransId="{4B7955DF-E633-4093-A131-A38D8A4EB5B3}" sibTransId="{1500E413-1435-43F4-806E-44B1FB371965}"/>
    <dgm:cxn modelId="{1C17A5BD-86C3-425E-92A6-1B75F9F32405}" type="presOf" srcId="{A08B36EF-68F9-437F-BBE8-E374D92E2979}" destId="{D94A6618-5649-427D-A57F-4EE5C4C755ED}" srcOrd="0" destOrd="0" presId="urn:microsoft.com/office/officeart/2005/8/layout/vList5"/>
    <dgm:cxn modelId="{C11A48B3-B4E8-4CD4-A04B-4F93482103D8}" type="presOf" srcId="{DA921FAC-6FB9-4035-BCA2-74238CA9F9E5}" destId="{9B4A4414-405E-4DBA-8BE7-57219A00321E}" srcOrd="0" destOrd="0" presId="urn:microsoft.com/office/officeart/2005/8/layout/vList5"/>
    <dgm:cxn modelId="{86338C3D-C190-4DD4-9C01-F50B6B077F05}" srcId="{DA921FAC-6FB9-4035-BCA2-74238CA9F9E5}" destId="{A08B36EF-68F9-437F-BBE8-E374D92E2979}" srcOrd="0" destOrd="0" parTransId="{C7FB96CE-C258-44E4-9BB0-998C346192A8}" sibTransId="{65740731-AB9F-4B7F-800F-8F08C0129806}"/>
    <dgm:cxn modelId="{E05155FC-4A5C-4267-BA82-061468561BAC}" srcId="{B7B23728-B361-4B42-94EB-B402913A030B}" destId="{3BD6F71A-CC6F-48AE-90D5-D510E2194F45}" srcOrd="0" destOrd="0" parTransId="{0B79048A-2669-4A75-BB29-823ADFE2B99B}" sibTransId="{CDA38315-DB68-4C82-8F0B-02E4A745E248}"/>
    <dgm:cxn modelId="{163DB8F4-C3E7-4875-B53B-0867BA31599D}" srcId="{DA921FAC-6FB9-4035-BCA2-74238CA9F9E5}" destId="{52D3478E-FDCB-4B66-AAA6-E14B7837E16B}" srcOrd="2" destOrd="0" parTransId="{A8C6E48D-1CF9-4CCA-A430-E683CB83B2C8}" sibTransId="{57276DA6-83FF-443F-AD58-36945E72F25E}"/>
    <dgm:cxn modelId="{20EA26B6-993C-4706-B54A-1729C8C13AB1}" srcId="{B7B23728-B361-4B42-94EB-B402913A030B}" destId="{DA921FAC-6FB9-4035-BCA2-74238CA9F9E5}" srcOrd="1" destOrd="0" parTransId="{0375C946-95CB-46BB-A3C2-2F2AC956E042}" sibTransId="{6863D212-6479-412C-ACFA-A5D6864CD635}"/>
    <dgm:cxn modelId="{3E71D747-9D19-42C9-9F43-A63A08B37984}" srcId="{DA921FAC-6FB9-4035-BCA2-74238CA9F9E5}" destId="{8A55F9EA-51EB-4C64-91BD-F2C7965F0238}" srcOrd="1" destOrd="0" parTransId="{46250955-11D0-4AC7-BE6F-28A4102B7BEE}" sibTransId="{FD20777A-57E0-45BD-8499-E02DD2EA486A}"/>
    <dgm:cxn modelId="{3CCD0992-EECA-408F-8105-835BF9CA604A}" type="presOf" srcId="{52D3478E-FDCB-4B66-AAA6-E14B7837E16B}" destId="{D94A6618-5649-427D-A57F-4EE5C4C755ED}" srcOrd="0" destOrd="2" presId="urn:microsoft.com/office/officeart/2005/8/layout/vList5"/>
    <dgm:cxn modelId="{414A19F7-5C79-4CD1-A5C4-BD69E2190EA6}" type="presOf" srcId="{37BF5F6D-DA17-4751-A120-1218A4A427D4}" destId="{3F122962-B140-4A14-B758-56FBA334BEC0}" srcOrd="0" destOrd="0" presId="urn:microsoft.com/office/officeart/2005/8/layout/vList5"/>
    <dgm:cxn modelId="{7BC1974E-9F2F-4149-A63C-628414921EBF}" type="presOf" srcId="{3BD6F71A-CC6F-48AE-90D5-D510E2194F45}" destId="{D0790FCB-5A81-45E7-935A-E9BE0B717F7E}" srcOrd="0" destOrd="0" presId="urn:microsoft.com/office/officeart/2005/8/layout/vList5"/>
    <dgm:cxn modelId="{89E99974-AF6F-4927-AC71-0C4EA0C4186B}" type="presOf" srcId="{8A55F9EA-51EB-4C64-91BD-F2C7965F0238}" destId="{D94A6618-5649-427D-A57F-4EE5C4C755ED}" srcOrd="0" destOrd="1" presId="urn:microsoft.com/office/officeart/2005/8/layout/vList5"/>
    <dgm:cxn modelId="{20B97E04-51F0-48AB-B5CA-56485200BBA6}" type="presOf" srcId="{B7B23728-B361-4B42-94EB-B402913A030B}" destId="{896EA47A-10F3-4379-B3B5-895B5959C0DC}" srcOrd="0" destOrd="0" presId="urn:microsoft.com/office/officeart/2005/8/layout/vList5"/>
    <dgm:cxn modelId="{376356EE-FE38-454A-AB5E-0C99DFD67B71}" type="presParOf" srcId="{896EA47A-10F3-4379-B3B5-895B5959C0DC}" destId="{8B1333BA-A58B-45A0-BDEA-3B341E9CD9B0}" srcOrd="0" destOrd="0" presId="urn:microsoft.com/office/officeart/2005/8/layout/vList5"/>
    <dgm:cxn modelId="{3F3EF965-7B6F-45BE-B6D5-67C98EA19049}" type="presParOf" srcId="{8B1333BA-A58B-45A0-BDEA-3B341E9CD9B0}" destId="{D0790FCB-5A81-45E7-935A-E9BE0B717F7E}" srcOrd="0" destOrd="0" presId="urn:microsoft.com/office/officeart/2005/8/layout/vList5"/>
    <dgm:cxn modelId="{AFB23483-8237-4A2A-9B7D-4A6C9C38630A}" type="presParOf" srcId="{8B1333BA-A58B-45A0-BDEA-3B341E9CD9B0}" destId="{3F122962-B140-4A14-B758-56FBA334BEC0}" srcOrd="1" destOrd="0" presId="urn:microsoft.com/office/officeart/2005/8/layout/vList5"/>
    <dgm:cxn modelId="{382128AD-8326-48AF-8E1B-DE0BF050D2E8}" type="presParOf" srcId="{896EA47A-10F3-4379-B3B5-895B5959C0DC}" destId="{FFB362A2-1F1D-4AB9-84D5-94143085DA60}" srcOrd="1" destOrd="0" presId="urn:microsoft.com/office/officeart/2005/8/layout/vList5"/>
    <dgm:cxn modelId="{A83568BC-2BFE-4C7C-88EA-E5AFF7294903}" type="presParOf" srcId="{896EA47A-10F3-4379-B3B5-895B5959C0DC}" destId="{640DA47C-97E5-49F0-8567-AC3D8BCC1446}" srcOrd="2" destOrd="0" presId="urn:microsoft.com/office/officeart/2005/8/layout/vList5"/>
    <dgm:cxn modelId="{1221F163-80D6-41E4-9885-69F267ECAA37}" type="presParOf" srcId="{640DA47C-97E5-49F0-8567-AC3D8BCC1446}" destId="{9B4A4414-405E-4DBA-8BE7-57219A00321E}" srcOrd="0" destOrd="0" presId="urn:microsoft.com/office/officeart/2005/8/layout/vList5"/>
    <dgm:cxn modelId="{122D0660-1FD9-412A-B587-AA9D99E86D3A}" type="presParOf" srcId="{640DA47C-97E5-49F0-8567-AC3D8BCC1446}" destId="{D94A6618-5649-427D-A57F-4EE5C4C755E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A873B0-8C20-4543-B944-033FB7A8638E}" type="doc">
      <dgm:prSet loTypeId="urn:microsoft.com/office/officeart/2005/8/layout/process1" loCatId="process" qsTypeId="urn:microsoft.com/office/officeart/2005/8/quickstyle/simple4" qsCatId="simple" csTypeId="urn:microsoft.com/office/officeart/2005/8/colors/accent1_2" csCatId="accent1" phldr="1"/>
      <dgm:spPr/>
      <dgm:t>
        <a:bodyPr/>
        <a:lstStyle/>
        <a:p>
          <a:endParaRPr lang="it-IT"/>
        </a:p>
      </dgm:t>
    </dgm:pt>
    <dgm:pt modelId="{6F22621D-5CBD-4DC6-A0B8-73802FA6A089}">
      <dgm:prSet/>
      <dgm:spPr/>
      <dgm:t>
        <a:bodyPr/>
        <a:lstStyle/>
        <a:p>
          <a:pPr rtl="0"/>
          <a:r>
            <a:rPr lang="it-IT" i="1" smtClean="0"/>
            <a:t>Conoscenza delle normative e dei sistemi giuridici dei paesi dalla cui lingua o verso la cui lingua traduciamo, acquisite sul campo o attraverso corsi specifici</a:t>
          </a:r>
          <a:endParaRPr lang="it-IT"/>
        </a:p>
      </dgm:t>
    </dgm:pt>
    <dgm:pt modelId="{751DBE45-88D0-4659-94E4-DC883EE8505C}" type="parTrans" cxnId="{DD510B0C-A888-4ABB-AFA8-7D0754943496}">
      <dgm:prSet/>
      <dgm:spPr/>
      <dgm:t>
        <a:bodyPr/>
        <a:lstStyle/>
        <a:p>
          <a:endParaRPr lang="it-IT"/>
        </a:p>
      </dgm:t>
    </dgm:pt>
    <dgm:pt modelId="{7152D3C1-ABE3-474F-BA22-9619F8FAD536}" type="sibTrans" cxnId="{DD510B0C-A888-4ABB-AFA8-7D0754943496}">
      <dgm:prSet/>
      <dgm:spPr/>
      <dgm:t>
        <a:bodyPr/>
        <a:lstStyle/>
        <a:p>
          <a:endParaRPr lang="it-IT"/>
        </a:p>
      </dgm:t>
    </dgm:pt>
    <dgm:pt modelId="{53ADCF03-1B29-484E-B3D2-052D50C5D012}">
      <dgm:prSet/>
      <dgm:spPr/>
      <dgm:t>
        <a:bodyPr/>
        <a:lstStyle/>
        <a:p>
          <a:pPr rtl="0"/>
          <a:r>
            <a:rPr lang="it-IT" i="1" smtClean="0"/>
            <a:t>Conoscenze in materia di </a:t>
          </a:r>
          <a:r>
            <a:rPr lang="it-IT" b="1" i="1" smtClean="0"/>
            <a:t>diritto</a:t>
          </a:r>
          <a:r>
            <a:rPr lang="it-IT" i="1" smtClean="0"/>
            <a:t> e di </a:t>
          </a:r>
          <a:r>
            <a:rPr lang="it-IT" b="1" i="1" smtClean="0"/>
            <a:t>contabilità</a:t>
          </a:r>
          <a:endParaRPr lang="it-IT"/>
        </a:p>
      </dgm:t>
    </dgm:pt>
    <dgm:pt modelId="{D81011C5-E0A0-4135-8035-12BE3355751B}" type="parTrans" cxnId="{C2B80883-F332-4A15-B203-A3A135EF016A}">
      <dgm:prSet/>
      <dgm:spPr/>
      <dgm:t>
        <a:bodyPr/>
        <a:lstStyle/>
        <a:p>
          <a:endParaRPr lang="it-IT"/>
        </a:p>
      </dgm:t>
    </dgm:pt>
    <dgm:pt modelId="{DB1640F7-C135-4147-8C3F-CE8E258B5A31}" type="sibTrans" cxnId="{C2B80883-F332-4A15-B203-A3A135EF016A}">
      <dgm:prSet/>
      <dgm:spPr/>
      <dgm:t>
        <a:bodyPr/>
        <a:lstStyle/>
        <a:p>
          <a:endParaRPr lang="it-IT"/>
        </a:p>
      </dgm:t>
    </dgm:pt>
    <dgm:pt modelId="{D794A995-7229-4CA3-901D-F0189BD1CBEB}">
      <dgm:prSet/>
      <dgm:spPr/>
      <dgm:t>
        <a:bodyPr/>
        <a:lstStyle/>
        <a:p>
          <a:pPr rtl="0"/>
          <a:r>
            <a:rPr lang="it-IT" i="1" dirty="0" smtClean="0"/>
            <a:t>Rispetto dei requisiti della norma UNI 11591:2015 per traduttori giuridici/giudiziari e della Carta dei Servizi della CCIA</a:t>
          </a:r>
          <a:endParaRPr lang="it-IT" dirty="0"/>
        </a:p>
      </dgm:t>
    </dgm:pt>
    <dgm:pt modelId="{69572264-A44B-4C16-B935-005EE3ED2BAB}" type="parTrans" cxnId="{96230640-CF58-4C20-B66A-154678977BA2}">
      <dgm:prSet/>
      <dgm:spPr/>
      <dgm:t>
        <a:bodyPr/>
        <a:lstStyle/>
        <a:p>
          <a:endParaRPr lang="it-IT"/>
        </a:p>
      </dgm:t>
    </dgm:pt>
    <dgm:pt modelId="{20C1D742-7605-4657-93C8-864B233A3DDB}" type="sibTrans" cxnId="{96230640-CF58-4C20-B66A-154678977BA2}">
      <dgm:prSet/>
      <dgm:spPr/>
      <dgm:t>
        <a:bodyPr/>
        <a:lstStyle/>
        <a:p>
          <a:endParaRPr lang="it-IT"/>
        </a:p>
      </dgm:t>
    </dgm:pt>
    <dgm:pt modelId="{A063C1D6-101A-4EE8-BD77-3A71927DB7FD}" type="pres">
      <dgm:prSet presAssocID="{A3A873B0-8C20-4543-B944-033FB7A8638E}" presName="Name0" presStyleCnt="0">
        <dgm:presLayoutVars>
          <dgm:dir/>
          <dgm:resizeHandles val="exact"/>
        </dgm:presLayoutVars>
      </dgm:prSet>
      <dgm:spPr/>
      <dgm:t>
        <a:bodyPr/>
        <a:lstStyle/>
        <a:p>
          <a:endParaRPr lang="it-IT"/>
        </a:p>
      </dgm:t>
    </dgm:pt>
    <dgm:pt modelId="{3ED5F709-7CE8-4115-8D52-64569A2FC52C}" type="pres">
      <dgm:prSet presAssocID="{6F22621D-5CBD-4DC6-A0B8-73802FA6A089}" presName="node" presStyleLbl="node1" presStyleIdx="0" presStyleCnt="3">
        <dgm:presLayoutVars>
          <dgm:bulletEnabled val="1"/>
        </dgm:presLayoutVars>
      </dgm:prSet>
      <dgm:spPr/>
      <dgm:t>
        <a:bodyPr/>
        <a:lstStyle/>
        <a:p>
          <a:endParaRPr lang="it-IT"/>
        </a:p>
      </dgm:t>
    </dgm:pt>
    <dgm:pt modelId="{FC0D7BB5-C31E-4D5F-90EB-27CB9990161C}" type="pres">
      <dgm:prSet presAssocID="{7152D3C1-ABE3-474F-BA22-9619F8FAD536}" presName="sibTrans" presStyleLbl="sibTrans2D1" presStyleIdx="0" presStyleCnt="2"/>
      <dgm:spPr/>
      <dgm:t>
        <a:bodyPr/>
        <a:lstStyle/>
        <a:p>
          <a:endParaRPr lang="it-IT"/>
        </a:p>
      </dgm:t>
    </dgm:pt>
    <dgm:pt modelId="{BC99E2C3-167A-4107-BDD4-61E988861197}" type="pres">
      <dgm:prSet presAssocID="{7152D3C1-ABE3-474F-BA22-9619F8FAD536}" presName="connectorText" presStyleLbl="sibTrans2D1" presStyleIdx="0" presStyleCnt="2"/>
      <dgm:spPr/>
      <dgm:t>
        <a:bodyPr/>
        <a:lstStyle/>
        <a:p>
          <a:endParaRPr lang="it-IT"/>
        </a:p>
      </dgm:t>
    </dgm:pt>
    <dgm:pt modelId="{61689CC5-B104-45E9-888C-EEA1AE2AB4AB}" type="pres">
      <dgm:prSet presAssocID="{53ADCF03-1B29-484E-B3D2-052D50C5D012}" presName="node" presStyleLbl="node1" presStyleIdx="1" presStyleCnt="3">
        <dgm:presLayoutVars>
          <dgm:bulletEnabled val="1"/>
        </dgm:presLayoutVars>
      </dgm:prSet>
      <dgm:spPr/>
      <dgm:t>
        <a:bodyPr/>
        <a:lstStyle/>
        <a:p>
          <a:endParaRPr lang="it-IT"/>
        </a:p>
      </dgm:t>
    </dgm:pt>
    <dgm:pt modelId="{8B5902C4-7843-42AB-8ACC-35CF0BAC63B8}" type="pres">
      <dgm:prSet presAssocID="{DB1640F7-C135-4147-8C3F-CE8E258B5A31}" presName="sibTrans" presStyleLbl="sibTrans2D1" presStyleIdx="1" presStyleCnt="2"/>
      <dgm:spPr/>
      <dgm:t>
        <a:bodyPr/>
        <a:lstStyle/>
        <a:p>
          <a:endParaRPr lang="it-IT"/>
        </a:p>
      </dgm:t>
    </dgm:pt>
    <dgm:pt modelId="{C7DD1301-5448-4F81-AB60-E1C98C6F13F0}" type="pres">
      <dgm:prSet presAssocID="{DB1640F7-C135-4147-8C3F-CE8E258B5A31}" presName="connectorText" presStyleLbl="sibTrans2D1" presStyleIdx="1" presStyleCnt="2"/>
      <dgm:spPr/>
      <dgm:t>
        <a:bodyPr/>
        <a:lstStyle/>
        <a:p>
          <a:endParaRPr lang="it-IT"/>
        </a:p>
      </dgm:t>
    </dgm:pt>
    <dgm:pt modelId="{934993A2-A365-4168-A797-32E5297BCE7C}" type="pres">
      <dgm:prSet presAssocID="{D794A995-7229-4CA3-901D-F0189BD1CBEB}" presName="node" presStyleLbl="node1" presStyleIdx="2" presStyleCnt="3">
        <dgm:presLayoutVars>
          <dgm:bulletEnabled val="1"/>
        </dgm:presLayoutVars>
      </dgm:prSet>
      <dgm:spPr/>
      <dgm:t>
        <a:bodyPr/>
        <a:lstStyle/>
        <a:p>
          <a:endParaRPr lang="it-IT"/>
        </a:p>
      </dgm:t>
    </dgm:pt>
  </dgm:ptLst>
  <dgm:cxnLst>
    <dgm:cxn modelId="{F2265E58-D281-4607-A640-94EBFD1BA950}" type="presOf" srcId="{DB1640F7-C135-4147-8C3F-CE8E258B5A31}" destId="{C7DD1301-5448-4F81-AB60-E1C98C6F13F0}" srcOrd="1" destOrd="0" presId="urn:microsoft.com/office/officeart/2005/8/layout/process1"/>
    <dgm:cxn modelId="{DD510B0C-A888-4ABB-AFA8-7D0754943496}" srcId="{A3A873B0-8C20-4543-B944-033FB7A8638E}" destId="{6F22621D-5CBD-4DC6-A0B8-73802FA6A089}" srcOrd="0" destOrd="0" parTransId="{751DBE45-88D0-4659-94E4-DC883EE8505C}" sibTransId="{7152D3C1-ABE3-474F-BA22-9619F8FAD536}"/>
    <dgm:cxn modelId="{21749548-FB94-4EAF-B768-E982F97D8BEF}" type="presOf" srcId="{DB1640F7-C135-4147-8C3F-CE8E258B5A31}" destId="{8B5902C4-7843-42AB-8ACC-35CF0BAC63B8}" srcOrd="0" destOrd="0" presId="urn:microsoft.com/office/officeart/2005/8/layout/process1"/>
    <dgm:cxn modelId="{9B3A386B-A728-4862-B416-C9FE2E8924B5}" type="presOf" srcId="{53ADCF03-1B29-484E-B3D2-052D50C5D012}" destId="{61689CC5-B104-45E9-888C-EEA1AE2AB4AB}" srcOrd="0" destOrd="0" presId="urn:microsoft.com/office/officeart/2005/8/layout/process1"/>
    <dgm:cxn modelId="{96230640-CF58-4C20-B66A-154678977BA2}" srcId="{A3A873B0-8C20-4543-B944-033FB7A8638E}" destId="{D794A995-7229-4CA3-901D-F0189BD1CBEB}" srcOrd="2" destOrd="0" parTransId="{69572264-A44B-4C16-B935-005EE3ED2BAB}" sibTransId="{20C1D742-7605-4657-93C8-864B233A3DDB}"/>
    <dgm:cxn modelId="{C2B80883-F332-4A15-B203-A3A135EF016A}" srcId="{A3A873B0-8C20-4543-B944-033FB7A8638E}" destId="{53ADCF03-1B29-484E-B3D2-052D50C5D012}" srcOrd="1" destOrd="0" parTransId="{D81011C5-E0A0-4135-8035-12BE3355751B}" sibTransId="{DB1640F7-C135-4147-8C3F-CE8E258B5A31}"/>
    <dgm:cxn modelId="{C3795850-2F5B-42F8-8CB6-66E708AABA4E}" type="presOf" srcId="{7152D3C1-ABE3-474F-BA22-9619F8FAD536}" destId="{BC99E2C3-167A-4107-BDD4-61E988861197}" srcOrd="1" destOrd="0" presId="urn:microsoft.com/office/officeart/2005/8/layout/process1"/>
    <dgm:cxn modelId="{77EA03E3-D939-49DF-BD1D-F884A20F7B4F}" type="presOf" srcId="{6F22621D-5CBD-4DC6-A0B8-73802FA6A089}" destId="{3ED5F709-7CE8-4115-8D52-64569A2FC52C}" srcOrd="0" destOrd="0" presId="urn:microsoft.com/office/officeart/2005/8/layout/process1"/>
    <dgm:cxn modelId="{79BF849E-4397-4B32-9DA7-8CF9C14084D4}" type="presOf" srcId="{A3A873B0-8C20-4543-B944-033FB7A8638E}" destId="{A063C1D6-101A-4EE8-BD77-3A71927DB7FD}" srcOrd="0" destOrd="0" presId="urn:microsoft.com/office/officeart/2005/8/layout/process1"/>
    <dgm:cxn modelId="{07197DF5-66E9-4816-91B1-51828CFFBBD6}" type="presOf" srcId="{D794A995-7229-4CA3-901D-F0189BD1CBEB}" destId="{934993A2-A365-4168-A797-32E5297BCE7C}" srcOrd="0" destOrd="0" presId="urn:microsoft.com/office/officeart/2005/8/layout/process1"/>
    <dgm:cxn modelId="{BB3EF362-E815-4617-86D6-F70F9633644A}" type="presOf" srcId="{7152D3C1-ABE3-474F-BA22-9619F8FAD536}" destId="{FC0D7BB5-C31E-4D5F-90EB-27CB9990161C}" srcOrd="0" destOrd="0" presId="urn:microsoft.com/office/officeart/2005/8/layout/process1"/>
    <dgm:cxn modelId="{C775F97B-C828-41A9-B438-A1DBC39716ED}" type="presParOf" srcId="{A063C1D6-101A-4EE8-BD77-3A71927DB7FD}" destId="{3ED5F709-7CE8-4115-8D52-64569A2FC52C}" srcOrd="0" destOrd="0" presId="urn:microsoft.com/office/officeart/2005/8/layout/process1"/>
    <dgm:cxn modelId="{238EDA6B-7727-4F37-91E5-2608B2042F78}" type="presParOf" srcId="{A063C1D6-101A-4EE8-BD77-3A71927DB7FD}" destId="{FC0D7BB5-C31E-4D5F-90EB-27CB9990161C}" srcOrd="1" destOrd="0" presId="urn:microsoft.com/office/officeart/2005/8/layout/process1"/>
    <dgm:cxn modelId="{E21E1913-6A22-48B1-BC36-508E81BE1ED4}" type="presParOf" srcId="{FC0D7BB5-C31E-4D5F-90EB-27CB9990161C}" destId="{BC99E2C3-167A-4107-BDD4-61E988861197}" srcOrd="0" destOrd="0" presId="urn:microsoft.com/office/officeart/2005/8/layout/process1"/>
    <dgm:cxn modelId="{0967F37F-F24C-4A6B-8204-A000B6A82B55}" type="presParOf" srcId="{A063C1D6-101A-4EE8-BD77-3A71927DB7FD}" destId="{61689CC5-B104-45E9-888C-EEA1AE2AB4AB}" srcOrd="2" destOrd="0" presId="urn:microsoft.com/office/officeart/2005/8/layout/process1"/>
    <dgm:cxn modelId="{80C96DE2-00DB-4331-8072-77D1BFC262B5}" type="presParOf" srcId="{A063C1D6-101A-4EE8-BD77-3A71927DB7FD}" destId="{8B5902C4-7843-42AB-8ACC-35CF0BAC63B8}" srcOrd="3" destOrd="0" presId="urn:microsoft.com/office/officeart/2005/8/layout/process1"/>
    <dgm:cxn modelId="{515A3F38-D968-4DB6-BA18-CC1C59E37344}" type="presParOf" srcId="{8B5902C4-7843-42AB-8ACC-35CF0BAC63B8}" destId="{C7DD1301-5448-4F81-AB60-E1C98C6F13F0}" srcOrd="0" destOrd="0" presId="urn:microsoft.com/office/officeart/2005/8/layout/process1"/>
    <dgm:cxn modelId="{39539A64-A7CC-46E7-AC7D-4B629D2E6652}" type="presParOf" srcId="{A063C1D6-101A-4EE8-BD77-3A71927DB7FD}" destId="{934993A2-A365-4168-A797-32E5297BCE7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B3EA35-A9C4-4A5A-A6B4-4E634C16D539}"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it-IT"/>
        </a:p>
      </dgm:t>
    </dgm:pt>
    <dgm:pt modelId="{83791A62-EC8C-4F2E-AAB0-0A9C23ACED10}">
      <dgm:prSet custT="1"/>
      <dgm:spPr/>
      <dgm:t>
        <a:bodyPr/>
        <a:lstStyle/>
        <a:p>
          <a:pPr rtl="0"/>
          <a:r>
            <a:rPr lang="it-IT" sz="1400" i="0" dirty="0" smtClean="0"/>
            <a:t>Ha stilato le caratteristiche e i requisiti delle varie tipologie di traduttore e interprete, tra cui il traduttore giuridico/giudiziario</a:t>
          </a:r>
          <a:endParaRPr lang="it-IT" sz="1400" dirty="0"/>
        </a:p>
      </dgm:t>
    </dgm:pt>
    <dgm:pt modelId="{E3DE5008-9393-46F5-A9C5-323762E19A3A}" type="parTrans" cxnId="{83BAB9C8-F618-45B3-9743-8DBB5407F08B}">
      <dgm:prSet/>
      <dgm:spPr/>
      <dgm:t>
        <a:bodyPr/>
        <a:lstStyle/>
        <a:p>
          <a:endParaRPr lang="it-IT"/>
        </a:p>
      </dgm:t>
    </dgm:pt>
    <dgm:pt modelId="{8FBACDBD-DC1D-45D1-B71E-00EB7B017FEE}" type="sibTrans" cxnId="{83BAB9C8-F618-45B3-9743-8DBB5407F08B}">
      <dgm:prSet/>
      <dgm:spPr/>
      <dgm:t>
        <a:bodyPr/>
        <a:lstStyle/>
        <a:p>
          <a:endParaRPr lang="it-IT"/>
        </a:p>
      </dgm:t>
    </dgm:pt>
    <dgm:pt modelId="{5D5843BC-61DF-437A-A3DD-66355EF9D117}">
      <dgm:prSet custT="1"/>
      <dgm:spPr/>
      <dgm:t>
        <a:bodyPr/>
        <a:lstStyle/>
        <a:p>
          <a:pPr rtl="0"/>
          <a:r>
            <a:rPr lang="it-IT" sz="1400" i="0" dirty="0" smtClean="0"/>
            <a:t>Redatta dal Gruppo di Lavoro GL8, dove il numero 8 sta per l’ottava professione per la quale vige una norma per la certificazione. Al GL8 hanno partecipato tutte le associazioni di traduttori e interpreti, tra cui ANITI</a:t>
          </a:r>
          <a:endParaRPr lang="it-IT" sz="1400" dirty="0"/>
        </a:p>
      </dgm:t>
    </dgm:pt>
    <dgm:pt modelId="{80F5E5B9-F3DC-4263-9A75-5D55273F278A}" type="parTrans" cxnId="{2D3B43AA-A722-4B48-BF4A-B3B93E54E55E}">
      <dgm:prSet/>
      <dgm:spPr/>
      <dgm:t>
        <a:bodyPr/>
        <a:lstStyle/>
        <a:p>
          <a:endParaRPr lang="it-IT"/>
        </a:p>
      </dgm:t>
    </dgm:pt>
    <dgm:pt modelId="{DE53955C-B12D-4461-B061-D84D0EB07947}" type="sibTrans" cxnId="{2D3B43AA-A722-4B48-BF4A-B3B93E54E55E}">
      <dgm:prSet/>
      <dgm:spPr/>
      <dgm:t>
        <a:bodyPr/>
        <a:lstStyle/>
        <a:p>
          <a:endParaRPr lang="it-IT"/>
        </a:p>
      </dgm:t>
    </dgm:pt>
    <dgm:pt modelId="{B9B7EC29-B4A5-4732-A918-0B1F1B1CF437}">
      <dgm:prSet custT="1"/>
      <dgm:spPr/>
      <dgm:t>
        <a:bodyPr/>
        <a:lstStyle/>
        <a:p>
          <a:pPr rtl="0"/>
          <a:r>
            <a:rPr lang="it-IT" sz="1400" i="0" dirty="0" smtClean="0"/>
            <a:t>Oltre ai requisiti previsti per le altre categorie di traduttori, di carattere generale (</a:t>
          </a:r>
          <a:r>
            <a:rPr lang="it-IT" sz="1400" b="1" i="0" dirty="0" smtClean="0"/>
            <a:t>conoscenze, abilità e competenze</a:t>
          </a:r>
          <a:r>
            <a:rPr lang="it-IT" sz="1400" i="0" dirty="0" smtClean="0"/>
            <a:t>), il traduttore giudico deve essere in grado di trasporre per iscritto testi di tipo settoriale da una lingua di partenza a una di arrivo</a:t>
          </a:r>
          <a:endParaRPr lang="it-IT" sz="1400" dirty="0"/>
        </a:p>
      </dgm:t>
    </dgm:pt>
    <dgm:pt modelId="{BA1A81C9-4751-45FD-92A1-B394E920A234}" type="parTrans" cxnId="{22935A22-9251-4580-9C7C-8A9E2407C286}">
      <dgm:prSet/>
      <dgm:spPr/>
      <dgm:t>
        <a:bodyPr/>
        <a:lstStyle/>
        <a:p>
          <a:endParaRPr lang="it-IT"/>
        </a:p>
      </dgm:t>
    </dgm:pt>
    <dgm:pt modelId="{059FB54C-30BD-4BC1-8C22-EBA992FFE61F}" type="sibTrans" cxnId="{22935A22-9251-4580-9C7C-8A9E2407C286}">
      <dgm:prSet/>
      <dgm:spPr/>
      <dgm:t>
        <a:bodyPr/>
        <a:lstStyle/>
        <a:p>
          <a:endParaRPr lang="it-IT"/>
        </a:p>
      </dgm:t>
    </dgm:pt>
    <dgm:pt modelId="{FF727ADA-9EAE-4557-BF10-29314BAA204D}">
      <dgm:prSet custT="1"/>
      <dgm:spPr/>
      <dgm:t>
        <a:bodyPr/>
        <a:lstStyle/>
        <a:p>
          <a:pPr rtl="0"/>
          <a:r>
            <a:rPr lang="it-IT" sz="1400" i="0" dirty="0" smtClean="0"/>
            <a:t>Elemento differenziante e professionalizzante è quindi la </a:t>
          </a:r>
          <a:r>
            <a:rPr lang="it-IT" sz="1400" b="1" i="0" dirty="0" smtClean="0"/>
            <a:t>competenza di produrre</a:t>
          </a:r>
          <a:r>
            <a:rPr lang="it-IT" sz="1400" i="0" dirty="0" smtClean="0"/>
            <a:t>, a partire da un testo scritto di tipo settoriale, un testo equivalente dal punto di vista funzionale e semantico in una lingua diversa</a:t>
          </a:r>
          <a:endParaRPr lang="it-IT" sz="1400" dirty="0"/>
        </a:p>
      </dgm:t>
    </dgm:pt>
    <dgm:pt modelId="{76C943EB-2F0B-41C6-846F-BEC515D3092C}" type="parTrans" cxnId="{18B40AB1-9BE5-4732-9AF1-6538535DAEF6}">
      <dgm:prSet/>
      <dgm:spPr/>
      <dgm:t>
        <a:bodyPr/>
        <a:lstStyle/>
        <a:p>
          <a:endParaRPr lang="it-IT"/>
        </a:p>
      </dgm:t>
    </dgm:pt>
    <dgm:pt modelId="{D6C084E7-F54D-4A66-8FC8-4606EAB72C22}" type="sibTrans" cxnId="{18B40AB1-9BE5-4732-9AF1-6538535DAEF6}">
      <dgm:prSet/>
      <dgm:spPr/>
      <dgm:t>
        <a:bodyPr/>
        <a:lstStyle/>
        <a:p>
          <a:endParaRPr lang="it-IT"/>
        </a:p>
      </dgm:t>
    </dgm:pt>
    <dgm:pt modelId="{557EDC91-791F-44C6-BE7F-C0FE91608225}">
      <dgm:prSet custT="1"/>
      <dgm:spPr/>
      <dgm:t>
        <a:bodyPr/>
        <a:lstStyle/>
        <a:p>
          <a:pPr rtl="0"/>
          <a:r>
            <a:rPr lang="it-IT" sz="1300" i="0" dirty="0" smtClean="0"/>
            <a:t>La Norma UNI prevede, anche per il traduttore giuridico, l’obbligo di sapere utilizzare le tecnologie informatiche per la traduzione assistita </a:t>
          </a:r>
          <a:r>
            <a:rPr lang="it-IT" sz="1300" i="1" dirty="0" smtClean="0"/>
            <a:t>(</a:t>
          </a:r>
          <a:r>
            <a:rPr lang="it-IT" sz="1300" i="0" dirty="0" smtClean="0"/>
            <a:t>i cosiddetti CAT </a:t>
          </a:r>
          <a:r>
            <a:rPr lang="it-IT" sz="1300" i="0" dirty="0" err="1" smtClean="0"/>
            <a:t>tools</a:t>
          </a:r>
          <a:r>
            <a:rPr lang="it-IT" sz="1300" i="1" dirty="0" smtClean="0"/>
            <a:t>, Computer </a:t>
          </a:r>
          <a:r>
            <a:rPr lang="it-IT" sz="1300" i="1" dirty="0" err="1" smtClean="0"/>
            <a:t>Assisted</a:t>
          </a:r>
          <a:r>
            <a:rPr lang="it-IT" sz="1300" i="1" dirty="0" smtClean="0"/>
            <a:t> </a:t>
          </a:r>
          <a:r>
            <a:rPr lang="it-IT" sz="1300" i="1" dirty="0" err="1" smtClean="0"/>
            <a:t>Translation</a:t>
          </a:r>
          <a:r>
            <a:rPr lang="it-IT" sz="1300" i="1" dirty="0" smtClean="0"/>
            <a:t>) </a:t>
          </a:r>
          <a:r>
            <a:rPr lang="it-IT" sz="1300" i="0" dirty="0" smtClean="0"/>
            <a:t>nella fase di traduzione e l’utilizzo e aggiornamento delle memorie di traduzione fornite dal committente o create dal traduttore</a:t>
          </a:r>
          <a:endParaRPr lang="it-IT" sz="1300" dirty="0"/>
        </a:p>
      </dgm:t>
    </dgm:pt>
    <dgm:pt modelId="{1FA435DD-E090-4CA7-8828-82ECAC11784C}" type="parTrans" cxnId="{9BD108F6-433B-4DE4-9005-0D01BAC0AC95}">
      <dgm:prSet/>
      <dgm:spPr/>
      <dgm:t>
        <a:bodyPr/>
        <a:lstStyle/>
        <a:p>
          <a:endParaRPr lang="it-IT"/>
        </a:p>
      </dgm:t>
    </dgm:pt>
    <dgm:pt modelId="{52BAC387-5E32-41E0-8E00-67B3775B35F5}" type="sibTrans" cxnId="{9BD108F6-433B-4DE4-9005-0D01BAC0AC95}">
      <dgm:prSet/>
      <dgm:spPr/>
      <dgm:t>
        <a:bodyPr/>
        <a:lstStyle/>
        <a:p>
          <a:endParaRPr lang="it-IT"/>
        </a:p>
      </dgm:t>
    </dgm:pt>
    <dgm:pt modelId="{55D9CB40-549D-431A-BAA9-22D1A62DDC91}" type="pres">
      <dgm:prSet presAssocID="{81B3EA35-A9C4-4A5A-A6B4-4E634C16D539}" presName="linear" presStyleCnt="0">
        <dgm:presLayoutVars>
          <dgm:animLvl val="lvl"/>
          <dgm:resizeHandles val="exact"/>
        </dgm:presLayoutVars>
      </dgm:prSet>
      <dgm:spPr/>
      <dgm:t>
        <a:bodyPr/>
        <a:lstStyle/>
        <a:p>
          <a:endParaRPr lang="it-IT"/>
        </a:p>
      </dgm:t>
    </dgm:pt>
    <dgm:pt modelId="{979CDB0E-D89E-4A70-A4C3-2C0D7C33EFE6}" type="pres">
      <dgm:prSet presAssocID="{83791A62-EC8C-4F2E-AAB0-0A9C23ACED10}" presName="parentText" presStyleLbl="node1" presStyleIdx="0" presStyleCnt="5" custLinFactY="-7419" custLinFactNeighborY="-100000">
        <dgm:presLayoutVars>
          <dgm:chMax val="0"/>
          <dgm:bulletEnabled val="1"/>
        </dgm:presLayoutVars>
      </dgm:prSet>
      <dgm:spPr/>
      <dgm:t>
        <a:bodyPr/>
        <a:lstStyle/>
        <a:p>
          <a:endParaRPr lang="it-IT"/>
        </a:p>
      </dgm:t>
    </dgm:pt>
    <dgm:pt modelId="{9F1F9D32-9700-47F0-BB9C-A6E5B9F8EFCE}" type="pres">
      <dgm:prSet presAssocID="{8FBACDBD-DC1D-45D1-B71E-00EB7B017FEE}" presName="spacer" presStyleCnt="0"/>
      <dgm:spPr/>
    </dgm:pt>
    <dgm:pt modelId="{DA1F79C0-4F94-47C6-84C8-79D3406B2C15}" type="pres">
      <dgm:prSet presAssocID="{5D5843BC-61DF-437A-A3DD-66355EF9D117}" presName="parentText" presStyleLbl="node1" presStyleIdx="1" presStyleCnt="5">
        <dgm:presLayoutVars>
          <dgm:chMax val="0"/>
          <dgm:bulletEnabled val="1"/>
        </dgm:presLayoutVars>
      </dgm:prSet>
      <dgm:spPr/>
      <dgm:t>
        <a:bodyPr/>
        <a:lstStyle/>
        <a:p>
          <a:endParaRPr lang="it-IT"/>
        </a:p>
      </dgm:t>
    </dgm:pt>
    <dgm:pt modelId="{D3AAFB4D-2D85-4C16-838F-2249673CA550}" type="pres">
      <dgm:prSet presAssocID="{DE53955C-B12D-4461-B061-D84D0EB07947}" presName="spacer" presStyleCnt="0"/>
      <dgm:spPr/>
    </dgm:pt>
    <dgm:pt modelId="{E7DBE4A3-47CE-442F-9C9F-01D98E8F47D4}" type="pres">
      <dgm:prSet presAssocID="{B9B7EC29-B4A5-4732-A918-0B1F1B1CF437}" presName="parentText" presStyleLbl="node1" presStyleIdx="2" presStyleCnt="5">
        <dgm:presLayoutVars>
          <dgm:chMax val="0"/>
          <dgm:bulletEnabled val="1"/>
        </dgm:presLayoutVars>
      </dgm:prSet>
      <dgm:spPr/>
      <dgm:t>
        <a:bodyPr/>
        <a:lstStyle/>
        <a:p>
          <a:endParaRPr lang="it-IT"/>
        </a:p>
      </dgm:t>
    </dgm:pt>
    <dgm:pt modelId="{8113AE92-70BA-4299-963A-9D7E83F47B60}" type="pres">
      <dgm:prSet presAssocID="{059FB54C-30BD-4BC1-8C22-EBA992FFE61F}" presName="spacer" presStyleCnt="0"/>
      <dgm:spPr/>
    </dgm:pt>
    <dgm:pt modelId="{F37C900C-EED3-4F0D-BAE9-7A5A6FDE2C74}" type="pres">
      <dgm:prSet presAssocID="{FF727ADA-9EAE-4557-BF10-29314BAA204D}" presName="parentText" presStyleLbl="node1" presStyleIdx="3" presStyleCnt="5">
        <dgm:presLayoutVars>
          <dgm:chMax val="0"/>
          <dgm:bulletEnabled val="1"/>
        </dgm:presLayoutVars>
      </dgm:prSet>
      <dgm:spPr/>
      <dgm:t>
        <a:bodyPr/>
        <a:lstStyle/>
        <a:p>
          <a:endParaRPr lang="it-IT"/>
        </a:p>
      </dgm:t>
    </dgm:pt>
    <dgm:pt modelId="{E68D5A08-8818-4E1E-A3F8-736A68634095}" type="pres">
      <dgm:prSet presAssocID="{D6C084E7-F54D-4A66-8FC8-4606EAB72C22}" presName="spacer" presStyleCnt="0"/>
      <dgm:spPr/>
    </dgm:pt>
    <dgm:pt modelId="{7EDEF22A-5551-4315-9A64-7FF247F40B17}" type="pres">
      <dgm:prSet presAssocID="{557EDC91-791F-44C6-BE7F-C0FE91608225}" presName="parentText" presStyleLbl="node1" presStyleIdx="4" presStyleCnt="5">
        <dgm:presLayoutVars>
          <dgm:chMax val="0"/>
          <dgm:bulletEnabled val="1"/>
        </dgm:presLayoutVars>
      </dgm:prSet>
      <dgm:spPr/>
      <dgm:t>
        <a:bodyPr/>
        <a:lstStyle/>
        <a:p>
          <a:endParaRPr lang="it-IT"/>
        </a:p>
      </dgm:t>
    </dgm:pt>
  </dgm:ptLst>
  <dgm:cxnLst>
    <dgm:cxn modelId="{233FC801-DDB2-456A-9C4E-E0056B0994DE}" type="presOf" srcId="{83791A62-EC8C-4F2E-AAB0-0A9C23ACED10}" destId="{979CDB0E-D89E-4A70-A4C3-2C0D7C33EFE6}" srcOrd="0" destOrd="0" presId="urn:microsoft.com/office/officeart/2005/8/layout/vList2"/>
    <dgm:cxn modelId="{E43E6DB1-F4EB-4555-96E4-3B3B02ED8894}" type="presOf" srcId="{FF727ADA-9EAE-4557-BF10-29314BAA204D}" destId="{F37C900C-EED3-4F0D-BAE9-7A5A6FDE2C74}" srcOrd="0" destOrd="0" presId="urn:microsoft.com/office/officeart/2005/8/layout/vList2"/>
    <dgm:cxn modelId="{0705E073-2EC6-45E6-A89D-36BC8E9514F2}" type="presOf" srcId="{557EDC91-791F-44C6-BE7F-C0FE91608225}" destId="{7EDEF22A-5551-4315-9A64-7FF247F40B17}" srcOrd="0" destOrd="0" presId="urn:microsoft.com/office/officeart/2005/8/layout/vList2"/>
    <dgm:cxn modelId="{CA7753FA-BFE7-428F-8A86-6CDA88CC2DB9}" type="presOf" srcId="{B9B7EC29-B4A5-4732-A918-0B1F1B1CF437}" destId="{E7DBE4A3-47CE-442F-9C9F-01D98E8F47D4}" srcOrd="0" destOrd="0" presId="urn:microsoft.com/office/officeart/2005/8/layout/vList2"/>
    <dgm:cxn modelId="{DB7F8D63-2F30-48CB-8018-62382419A938}" type="presOf" srcId="{5D5843BC-61DF-437A-A3DD-66355EF9D117}" destId="{DA1F79C0-4F94-47C6-84C8-79D3406B2C15}" srcOrd="0" destOrd="0" presId="urn:microsoft.com/office/officeart/2005/8/layout/vList2"/>
    <dgm:cxn modelId="{93088068-95B2-425F-9A8D-D35F28446DC7}" type="presOf" srcId="{81B3EA35-A9C4-4A5A-A6B4-4E634C16D539}" destId="{55D9CB40-549D-431A-BAA9-22D1A62DDC91}" srcOrd="0" destOrd="0" presId="urn:microsoft.com/office/officeart/2005/8/layout/vList2"/>
    <dgm:cxn modelId="{18B40AB1-9BE5-4732-9AF1-6538535DAEF6}" srcId="{81B3EA35-A9C4-4A5A-A6B4-4E634C16D539}" destId="{FF727ADA-9EAE-4557-BF10-29314BAA204D}" srcOrd="3" destOrd="0" parTransId="{76C943EB-2F0B-41C6-846F-BEC515D3092C}" sibTransId="{D6C084E7-F54D-4A66-8FC8-4606EAB72C22}"/>
    <dgm:cxn modelId="{9BD108F6-433B-4DE4-9005-0D01BAC0AC95}" srcId="{81B3EA35-A9C4-4A5A-A6B4-4E634C16D539}" destId="{557EDC91-791F-44C6-BE7F-C0FE91608225}" srcOrd="4" destOrd="0" parTransId="{1FA435DD-E090-4CA7-8828-82ECAC11784C}" sibTransId="{52BAC387-5E32-41E0-8E00-67B3775B35F5}"/>
    <dgm:cxn modelId="{22935A22-9251-4580-9C7C-8A9E2407C286}" srcId="{81B3EA35-A9C4-4A5A-A6B4-4E634C16D539}" destId="{B9B7EC29-B4A5-4732-A918-0B1F1B1CF437}" srcOrd="2" destOrd="0" parTransId="{BA1A81C9-4751-45FD-92A1-B394E920A234}" sibTransId="{059FB54C-30BD-4BC1-8C22-EBA992FFE61F}"/>
    <dgm:cxn modelId="{2D3B43AA-A722-4B48-BF4A-B3B93E54E55E}" srcId="{81B3EA35-A9C4-4A5A-A6B4-4E634C16D539}" destId="{5D5843BC-61DF-437A-A3DD-66355EF9D117}" srcOrd="1" destOrd="0" parTransId="{80F5E5B9-F3DC-4263-9A75-5D55273F278A}" sibTransId="{DE53955C-B12D-4461-B061-D84D0EB07947}"/>
    <dgm:cxn modelId="{83BAB9C8-F618-45B3-9743-8DBB5407F08B}" srcId="{81B3EA35-A9C4-4A5A-A6B4-4E634C16D539}" destId="{83791A62-EC8C-4F2E-AAB0-0A9C23ACED10}" srcOrd="0" destOrd="0" parTransId="{E3DE5008-9393-46F5-A9C5-323762E19A3A}" sibTransId="{8FBACDBD-DC1D-45D1-B71E-00EB7B017FEE}"/>
    <dgm:cxn modelId="{4651EEB5-EC9C-4288-9DF6-72415C682DA3}" type="presParOf" srcId="{55D9CB40-549D-431A-BAA9-22D1A62DDC91}" destId="{979CDB0E-D89E-4A70-A4C3-2C0D7C33EFE6}" srcOrd="0" destOrd="0" presId="urn:microsoft.com/office/officeart/2005/8/layout/vList2"/>
    <dgm:cxn modelId="{AE1F8212-8D2A-4E69-8CA0-DFB14A14B7D5}" type="presParOf" srcId="{55D9CB40-549D-431A-BAA9-22D1A62DDC91}" destId="{9F1F9D32-9700-47F0-BB9C-A6E5B9F8EFCE}" srcOrd="1" destOrd="0" presId="urn:microsoft.com/office/officeart/2005/8/layout/vList2"/>
    <dgm:cxn modelId="{F7CD834E-4F26-4485-AD46-9A196EE92345}" type="presParOf" srcId="{55D9CB40-549D-431A-BAA9-22D1A62DDC91}" destId="{DA1F79C0-4F94-47C6-84C8-79D3406B2C15}" srcOrd="2" destOrd="0" presId="urn:microsoft.com/office/officeart/2005/8/layout/vList2"/>
    <dgm:cxn modelId="{D5292D55-74D0-430A-BF22-57872AA62C2F}" type="presParOf" srcId="{55D9CB40-549D-431A-BAA9-22D1A62DDC91}" destId="{D3AAFB4D-2D85-4C16-838F-2249673CA550}" srcOrd="3" destOrd="0" presId="urn:microsoft.com/office/officeart/2005/8/layout/vList2"/>
    <dgm:cxn modelId="{11CDAABA-66CB-44D6-A659-8E1FC2252125}" type="presParOf" srcId="{55D9CB40-549D-431A-BAA9-22D1A62DDC91}" destId="{E7DBE4A3-47CE-442F-9C9F-01D98E8F47D4}" srcOrd="4" destOrd="0" presId="urn:microsoft.com/office/officeart/2005/8/layout/vList2"/>
    <dgm:cxn modelId="{7B34B887-5B91-4C8D-A2D1-8D9DA44D464F}" type="presParOf" srcId="{55D9CB40-549D-431A-BAA9-22D1A62DDC91}" destId="{8113AE92-70BA-4299-963A-9D7E83F47B60}" srcOrd="5" destOrd="0" presId="urn:microsoft.com/office/officeart/2005/8/layout/vList2"/>
    <dgm:cxn modelId="{A9FC1117-CB63-45AC-A577-67329DC87F00}" type="presParOf" srcId="{55D9CB40-549D-431A-BAA9-22D1A62DDC91}" destId="{F37C900C-EED3-4F0D-BAE9-7A5A6FDE2C74}" srcOrd="6" destOrd="0" presId="urn:microsoft.com/office/officeart/2005/8/layout/vList2"/>
    <dgm:cxn modelId="{0FDC802E-4AF0-488D-8275-4641D8E2938E}" type="presParOf" srcId="{55D9CB40-549D-431A-BAA9-22D1A62DDC91}" destId="{E68D5A08-8818-4E1E-A3F8-736A68634095}" srcOrd="7" destOrd="0" presId="urn:microsoft.com/office/officeart/2005/8/layout/vList2"/>
    <dgm:cxn modelId="{0F3ABCB6-CB60-4918-9343-28F178304616}" type="presParOf" srcId="{55D9CB40-549D-431A-BAA9-22D1A62DDC91}" destId="{7EDEF22A-5551-4315-9A64-7FF247F40B1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FD6D06-79F0-4442-BCB7-5CD3A8DE22E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t-IT"/>
        </a:p>
      </dgm:t>
    </dgm:pt>
    <dgm:pt modelId="{84D6A1C8-56DC-4C4E-BFA8-DA14F40E10B5}">
      <dgm:prSet/>
      <dgm:spPr/>
      <dgm:t>
        <a:bodyPr/>
        <a:lstStyle/>
        <a:p>
          <a:pPr rtl="0"/>
          <a:r>
            <a:rPr lang="it-IT" b="1" i="1" smtClean="0"/>
            <a:t>Asseverazione</a:t>
          </a:r>
          <a:r>
            <a:rPr lang="it-IT" i="1" smtClean="0"/>
            <a:t>: </a:t>
          </a:r>
          <a:endParaRPr lang="it-IT"/>
        </a:p>
      </dgm:t>
    </dgm:pt>
    <dgm:pt modelId="{4409AE3A-4A65-4D5A-BDA6-CB677B8A9454}" type="parTrans" cxnId="{171BC874-62EC-4E59-BECA-9FF4142FA006}">
      <dgm:prSet/>
      <dgm:spPr/>
      <dgm:t>
        <a:bodyPr/>
        <a:lstStyle/>
        <a:p>
          <a:endParaRPr lang="it-IT"/>
        </a:p>
      </dgm:t>
    </dgm:pt>
    <dgm:pt modelId="{B0F44C7E-3234-4381-8F57-AD5ED8FD64A5}" type="sibTrans" cxnId="{171BC874-62EC-4E59-BECA-9FF4142FA006}">
      <dgm:prSet/>
      <dgm:spPr/>
      <dgm:t>
        <a:bodyPr/>
        <a:lstStyle/>
        <a:p>
          <a:endParaRPr lang="it-IT"/>
        </a:p>
      </dgm:t>
    </dgm:pt>
    <dgm:pt modelId="{24D26CAA-77B5-4744-B8EA-C7544C06E4EB}">
      <dgm:prSet/>
      <dgm:spPr/>
      <dgm:t>
        <a:bodyPr/>
        <a:lstStyle/>
        <a:p>
          <a:pPr rtl="0"/>
          <a:r>
            <a:rPr lang="it-IT" i="1" dirty="0" smtClean="0"/>
            <a:t>Il traduttore giura dinanzi a un pubblico ufficiale di avere “fedelmente tradotto al solo scopo di far conoscere la verità” mediante compilazione dell’apposito verbale di giuramento. </a:t>
          </a:r>
          <a:endParaRPr lang="it-IT" dirty="0"/>
        </a:p>
      </dgm:t>
    </dgm:pt>
    <dgm:pt modelId="{59849C11-8ED3-4D5B-BB5A-CD559CEF1CF6}" type="parTrans" cxnId="{F16B159A-8365-40CC-B127-C4E79B32228C}">
      <dgm:prSet/>
      <dgm:spPr/>
      <dgm:t>
        <a:bodyPr/>
        <a:lstStyle/>
        <a:p>
          <a:endParaRPr lang="it-IT"/>
        </a:p>
      </dgm:t>
    </dgm:pt>
    <dgm:pt modelId="{F246F1E8-7DB9-4617-B7D1-14D97F1656FC}" type="sibTrans" cxnId="{F16B159A-8365-40CC-B127-C4E79B32228C}">
      <dgm:prSet/>
      <dgm:spPr/>
      <dgm:t>
        <a:bodyPr/>
        <a:lstStyle/>
        <a:p>
          <a:endParaRPr lang="it-IT"/>
        </a:p>
      </dgm:t>
    </dgm:pt>
    <dgm:pt modelId="{0367DB94-5B04-4302-BA51-6659D83C91D6}">
      <dgm:prSet/>
      <dgm:spPr/>
      <dgm:t>
        <a:bodyPr/>
        <a:lstStyle/>
        <a:p>
          <a:pPr rtl="0"/>
          <a:r>
            <a:rPr lang="it-IT" i="1" dirty="0" smtClean="0"/>
            <a:t>I Tribunali italiani non hanno istruzioni unanimi dal Ministero</a:t>
          </a:r>
          <a:endParaRPr lang="it-IT" dirty="0"/>
        </a:p>
      </dgm:t>
    </dgm:pt>
    <dgm:pt modelId="{1535CBD4-83B8-455E-A9A3-B8D9B5AC1866}" type="parTrans" cxnId="{993231A4-759A-4463-953C-A888AD1B8C97}">
      <dgm:prSet/>
      <dgm:spPr/>
      <dgm:t>
        <a:bodyPr/>
        <a:lstStyle/>
        <a:p>
          <a:endParaRPr lang="it-IT"/>
        </a:p>
      </dgm:t>
    </dgm:pt>
    <dgm:pt modelId="{08D9E3AC-A18C-4B20-ACCA-9102D0C0ECD8}" type="sibTrans" cxnId="{993231A4-759A-4463-953C-A888AD1B8C97}">
      <dgm:prSet/>
      <dgm:spPr/>
      <dgm:t>
        <a:bodyPr/>
        <a:lstStyle/>
        <a:p>
          <a:endParaRPr lang="it-IT"/>
        </a:p>
      </dgm:t>
    </dgm:pt>
    <dgm:pt modelId="{BBC3AC40-56B9-47AD-A96B-3A464CC5D29F}">
      <dgm:prSet/>
      <dgm:spPr/>
      <dgm:t>
        <a:bodyPr/>
        <a:lstStyle/>
        <a:p>
          <a:pPr rtl="0"/>
          <a:r>
            <a:rPr lang="it-IT" b="1" i="1" smtClean="0"/>
            <a:t>Legalizzazione</a:t>
          </a:r>
          <a:r>
            <a:rPr lang="it-IT" i="1" smtClean="0"/>
            <a:t>:</a:t>
          </a:r>
          <a:endParaRPr lang="it-IT"/>
        </a:p>
      </dgm:t>
    </dgm:pt>
    <dgm:pt modelId="{00F60415-470A-48CA-99D2-85A713A0A256}" type="parTrans" cxnId="{E5DA1E85-7C76-4386-AD7D-0BA493320378}">
      <dgm:prSet/>
      <dgm:spPr/>
      <dgm:t>
        <a:bodyPr/>
        <a:lstStyle/>
        <a:p>
          <a:endParaRPr lang="it-IT"/>
        </a:p>
      </dgm:t>
    </dgm:pt>
    <dgm:pt modelId="{7D31B611-AB5A-46F7-8C22-E3C704BA495C}" type="sibTrans" cxnId="{E5DA1E85-7C76-4386-AD7D-0BA493320378}">
      <dgm:prSet/>
      <dgm:spPr/>
      <dgm:t>
        <a:bodyPr/>
        <a:lstStyle/>
        <a:p>
          <a:endParaRPr lang="it-IT"/>
        </a:p>
      </dgm:t>
    </dgm:pt>
    <dgm:pt modelId="{C9F76604-B803-43D3-AE89-566DED091552}">
      <dgm:prSet/>
      <dgm:spPr/>
      <dgm:t>
        <a:bodyPr/>
        <a:lstStyle/>
        <a:p>
          <a:pPr rtl="0"/>
          <a:r>
            <a:rPr lang="it-IT" i="1" dirty="0" smtClean="0"/>
            <a:t>Se il documento tradotto deve essere inviato all’estero la firma del funzionario che ha ricevuto il nostro giuramento quali traduttori deve essere certificata dalla Procura della Repubblica mediante Legalizzazione o </a:t>
          </a:r>
          <a:r>
            <a:rPr lang="it-IT" i="1" dirty="0" err="1" smtClean="0"/>
            <a:t>Apostille</a:t>
          </a:r>
          <a:r>
            <a:rPr lang="it-IT" i="1" dirty="0" smtClean="0"/>
            <a:t>, oppure dalla rappresentanza diplomatica o consolare del paese di destinazione. I tempi tecnici richiesti dalla Procura di Milano sono tre giorni lavorativi. Alcune tipologie di documenti possono essere legalizzate dalla Prefettura.</a:t>
          </a:r>
          <a:endParaRPr lang="it-IT" dirty="0"/>
        </a:p>
      </dgm:t>
    </dgm:pt>
    <dgm:pt modelId="{99B67D3C-1C7F-415F-AE79-F27824DED185}" type="parTrans" cxnId="{2A7A70EE-DC0D-4305-8C1D-5E2D873DA931}">
      <dgm:prSet/>
      <dgm:spPr/>
      <dgm:t>
        <a:bodyPr/>
        <a:lstStyle/>
        <a:p>
          <a:endParaRPr lang="it-IT"/>
        </a:p>
      </dgm:t>
    </dgm:pt>
    <dgm:pt modelId="{C967B1D1-B3BD-4450-A2F0-2300687898DE}" type="sibTrans" cxnId="{2A7A70EE-DC0D-4305-8C1D-5E2D873DA931}">
      <dgm:prSet/>
      <dgm:spPr/>
      <dgm:t>
        <a:bodyPr/>
        <a:lstStyle/>
        <a:p>
          <a:endParaRPr lang="it-IT"/>
        </a:p>
      </dgm:t>
    </dgm:pt>
    <dgm:pt modelId="{82FF6F31-063D-4FCA-B256-00C4D061421D}">
      <dgm:prSet/>
      <dgm:spPr/>
      <dgm:t>
        <a:bodyPr/>
        <a:lstStyle/>
        <a:p>
          <a:pPr rtl="0"/>
          <a:r>
            <a:rPr lang="it-IT" i="1" dirty="0" smtClean="0"/>
            <a:t>Non è possibile asseverare un testo tradotto tra due lingue diverse dall’italiano. In tal caso, la traduzione deve essere verso l’italiano e quindi verso l’altra lingua.</a:t>
          </a:r>
          <a:endParaRPr lang="it-IT" dirty="0"/>
        </a:p>
      </dgm:t>
    </dgm:pt>
    <dgm:pt modelId="{63F7CB33-4E18-4573-BCD1-FAF07AB58D0C}" type="parTrans" cxnId="{360D92A7-8F0E-451F-8355-BEE9EA7AA9BD}">
      <dgm:prSet/>
      <dgm:spPr/>
      <dgm:t>
        <a:bodyPr/>
        <a:lstStyle/>
        <a:p>
          <a:endParaRPr lang="it-IT"/>
        </a:p>
      </dgm:t>
    </dgm:pt>
    <dgm:pt modelId="{5E0B28F8-95E9-4D34-9B55-75E4C1998E6E}" type="sibTrans" cxnId="{360D92A7-8F0E-451F-8355-BEE9EA7AA9BD}">
      <dgm:prSet/>
      <dgm:spPr/>
      <dgm:t>
        <a:bodyPr/>
        <a:lstStyle/>
        <a:p>
          <a:endParaRPr lang="it-IT"/>
        </a:p>
      </dgm:t>
    </dgm:pt>
    <dgm:pt modelId="{0D98AA40-24D8-44D0-BFF0-30D9F6F242FF}" type="pres">
      <dgm:prSet presAssocID="{1DFD6D06-79F0-4442-BCB7-5CD3A8DE22E8}" presName="Name0" presStyleCnt="0">
        <dgm:presLayoutVars>
          <dgm:dir/>
          <dgm:animLvl val="lvl"/>
          <dgm:resizeHandles val="exact"/>
        </dgm:presLayoutVars>
      </dgm:prSet>
      <dgm:spPr/>
      <dgm:t>
        <a:bodyPr/>
        <a:lstStyle/>
        <a:p>
          <a:endParaRPr lang="it-IT"/>
        </a:p>
      </dgm:t>
    </dgm:pt>
    <dgm:pt modelId="{14F1D9FD-041A-4597-A109-83AFDF09802E}" type="pres">
      <dgm:prSet presAssocID="{84D6A1C8-56DC-4C4E-BFA8-DA14F40E10B5}" presName="linNode" presStyleCnt="0"/>
      <dgm:spPr/>
    </dgm:pt>
    <dgm:pt modelId="{81F1B25C-7D22-4753-91D1-752E313EA4A3}" type="pres">
      <dgm:prSet presAssocID="{84D6A1C8-56DC-4C4E-BFA8-DA14F40E10B5}" presName="parentText" presStyleLbl="node1" presStyleIdx="0" presStyleCnt="2">
        <dgm:presLayoutVars>
          <dgm:chMax val="1"/>
          <dgm:bulletEnabled val="1"/>
        </dgm:presLayoutVars>
      </dgm:prSet>
      <dgm:spPr/>
      <dgm:t>
        <a:bodyPr/>
        <a:lstStyle/>
        <a:p>
          <a:endParaRPr lang="it-IT"/>
        </a:p>
      </dgm:t>
    </dgm:pt>
    <dgm:pt modelId="{6368C3E7-7644-4A75-9DB2-83CBB6689A4B}" type="pres">
      <dgm:prSet presAssocID="{84D6A1C8-56DC-4C4E-BFA8-DA14F40E10B5}" presName="descendantText" presStyleLbl="alignAccFollowNode1" presStyleIdx="0" presStyleCnt="2" custScaleY="115594">
        <dgm:presLayoutVars>
          <dgm:bulletEnabled val="1"/>
        </dgm:presLayoutVars>
      </dgm:prSet>
      <dgm:spPr/>
      <dgm:t>
        <a:bodyPr/>
        <a:lstStyle/>
        <a:p>
          <a:endParaRPr lang="it-IT"/>
        </a:p>
      </dgm:t>
    </dgm:pt>
    <dgm:pt modelId="{184169EE-7D57-4DD1-B518-C4E1A792147C}" type="pres">
      <dgm:prSet presAssocID="{B0F44C7E-3234-4381-8F57-AD5ED8FD64A5}" presName="sp" presStyleCnt="0"/>
      <dgm:spPr/>
    </dgm:pt>
    <dgm:pt modelId="{20D1C77B-98C8-4797-9522-1A4096402466}" type="pres">
      <dgm:prSet presAssocID="{BBC3AC40-56B9-47AD-A96B-3A464CC5D29F}" presName="linNode" presStyleCnt="0"/>
      <dgm:spPr/>
    </dgm:pt>
    <dgm:pt modelId="{8A19110C-912B-4262-A5CB-2456A82A7AF2}" type="pres">
      <dgm:prSet presAssocID="{BBC3AC40-56B9-47AD-A96B-3A464CC5D29F}" presName="parentText" presStyleLbl="node1" presStyleIdx="1" presStyleCnt="2">
        <dgm:presLayoutVars>
          <dgm:chMax val="1"/>
          <dgm:bulletEnabled val="1"/>
        </dgm:presLayoutVars>
      </dgm:prSet>
      <dgm:spPr/>
      <dgm:t>
        <a:bodyPr/>
        <a:lstStyle/>
        <a:p>
          <a:endParaRPr lang="it-IT"/>
        </a:p>
      </dgm:t>
    </dgm:pt>
    <dgm:pt modelId="{DDB26B82-86F8-4E93-9AAB-71F65CCC42AC}" type="pres">
      <dgm:prSet presAssocID="{BBC3AC40-56B9-47AD-A96B-3A464CC5D29F}" presName="descendantText" presStyleLbl="alignAccFollowNode1" presStyleIdx="1" presStyleCnt="2" custScaleY="127008">
        <dgm:presLayoutVars>
          <dgm:bulletEnabled val="1"/>
        </dgm:presLayoutVars>
      </dgm:prSet>
      <dgm:spPr/>
      <dgm:t>
        <a:bodyPr/>
        <a:lstStyle/>
        <a:p>
          <a:endParaRPr lang="it-IT"/>
        </a:p>
      </dgm:t>
    </dgm:pt>
  </dgm:ptLst>
  <dgm:cxnLst>
    <dgm:cxn modelId="{C1AC0D6E-1D44-424A-8F59-C419FFF64464}" type="presOf" srcId="{84D6A1C8-56DC-4C4E-BFA8-DA14F40E10B5}" destId="{81F1B25C-7D22-4753-91D1-752E313EA4A3}" srcOrd="0" destOrd="0" presId="urn:microsoft.com/office/officeart/2005/8/layout/vList5"/>
    <dgm:cxn modelId="{5A55F004-2508-480E-B2D3-EAFD3EAE7F77}" type="presOf" srcId="{BBC3AC40-56B9-47AD-A96B-3A464CC5D29F}" destId="{8A19110C-912B-4262-A5CB-2456A82A7AF2}" srcOrd="0" destOrd="0" presId="urn:microsoft.com/office/officeart/2005/8/layout/vList5"/>
    <dgm:cxn modelId="{360D92A7-8F0E-451F-8355-BEE9EA7AA9BD}" srcId="{84D6A1C8-56DC-4C4E-BFA8-DA14F40E10B5}" destId="{82FF6F31-063D-4FCA-B256-00C4D061421D}" srcOrd="1" destOrd="0" parTransId="{63F7CB33-4E18-4573-BCD1-FAF07AB58D0C}" sibTransId="{5E0B28F8-95E9-4D34-9B55-75E4C1998E6E}"/>
    <dgm:cxn modelId="{991AC66F-1FA3-4589-B5D9-F805B97FB82E}" type="presOf" srcId="{C9F76604-B803-43D3-AE89-566DED091552}" destId="{DDB26B82-86F8-4E93-9AAB-71F65CCC42AC}" srcOrd="0" destOrd="0" presId="urn:microsoft.com/office/officeart/2005/8/layout/vList5"/>
    <dgm:cxn modelId="{E5DA1E85-7C76-4386-AD7D-0BA493320378}" srcId="{1DFD6D06-79F0-4442-BCB7-5CD3A8DE22E8}" destId="{BBC3AC40-56B9-47AD-A96B-3A464CC5D29F}" srcOrd="1" destOrd="0" parTransId="{00F60415-470A-48CA-99D2-85A713A0A256}" sibTransId="{7D31B611-AB5A-46F7-8C22-E3C704BA495C}"/>
    <dgm:cxn modelId="{15447BA4-B431-430E-895E-014AF3568A70}" type="presOf" srcId="{24D26CAA-77B5-4744-B8EA-C7544C06E4EB}" destId="{6368C3E7-7644-4A75-9DB2-83CBB6689A4B}" srcOrd="0" destOrd="0" presId="urn:microsoft.com/office/officeart/2005/8/layout/vList5"/>
    <dgm:cxn modelId="{50709E12-F1BB-403C-9472-6FC4E133966E}" type="presOf" srcId="{82FF6F31-063D-4FCA-B256-00C4D061421D}" destId="{6368C3E7-7644-4A75-9DB2-83CBB6689A4B}" srcOrd="0" destOrd="1" presId="urn:microsoft.com/office/officeart/2005/8/layout/vList5"/>
    <dgm:cxn modelId="{171BC874-62EC-4E59-BECA-9FF4142FA006}" srcId="{1DFD6D06-79F0-4442-BCB7-5CD3A8DE22E8}" destId="{84D6A1C8-56DC-4C4E-BFA8-DA14F40E10B5}" srcOrd="0" destOrd="0" parTransId="{4409AE3A-4A65-4D5A-BDA6-CB677B8A9454}" sibTransId="{B0F44C7E-3234-4381-8F57-AD5ED8FD64A5}"/>
    <dgm:cxn modelId="{F16B159A-8365-40CC-B127-C4E79B32228C}" srcId="{84D6A1C8-56DC-4C4E-BFA8-DA14F40E10B5}" destId="{24D26CAA-77B5-4744-B8EA-C7544C06E4EB}" srcOrd="0" destOrd="0" parTransId="{59849C11-8ED3-4D5B-BB5A-CD559CEF1CF6}" sibTransId="{F246F1E8-7DB9-4617-B7D1-14D97F1656FC}"/>
    <dgm:cxn modelId="{993231A4-759A-4463-953C-A888AD1B8C97}" srcId="{84D6A1C8-56DC-4C4E-BFA8-DA14F40E10B5}" destId="{0367DB94-5B04-4302-BA51-6659D83C91D6}" srcOrd="2" destOrd="0" parTransId="{1535CBD4-83B8-455E-A9A3-B8D9B5AC1866}" sibTransId="{08D9E3AC-A18C-4B20-ACCA-9102D0C0ECD8}"/>
    <dgm:cxn modelId="{D6054A99-0A9D-4D05-A8FC-F9533192117F}" type="presOf" srcId="{0367DB94-5B04-4302-BA51-6659D83C91D6}" destId="{6368C3E7-7644-4A75-9DB2-83CBB6689A4B}" srcOrd="0" destOrd="2" presId="urn:microsoft.com/office/officeart/2005/8/layout/vList5"/>
    <dgm:cxn modelId="{59103DCA-548D-4C9A-AA3D-2B1F44BDCE06}" type="presOf" srcId="{1DFD6D06-79F0-4442-BCB7-5CD3A8DE22E8}" destId="{0D98AA40-24D8-44D0-BFF0-30D9F6F242FF}" srcOrd="0" destOrd="0" presId="urn:microsoft.com/office/officeart/2005/8/layout/vList5"/>
    <dgm:cxn modelId="{2A7A70EE-DC0D-4305-8C1D-5E2D873DA931}" srcId="{BBC3AC40-56B9-47AD-A96B-3A464CC5D29F}" destId="{C9F76604-B803-43D3-AE89-566DED091552}" srcOrd="0" destOrd="0" parTransId="{99B67D3C-1C7F-415F-AE79-F27824DED185}" sibTransId="{C967B1D1-B3BD-4450-A2F0-2300687898DE}"/>
    <dgm:cxn modelId="{CF9AB4EC-666F-403D-854D-BAF51356FF99}" type="presParOf" srcId="{0D98AA40-24D8-44D0-BFF0-30D9F6F242FF}" destId="{14F1D9FD-041A-4597-A109-83AFDF09802E}" srcOrd="0" destOrd="0" presId="urn:microsoft.com/office/officeart/2005/8/layout/vList5"/>
    <dgm:cxn modelId="{25E2E8A8-CC1E-40F7-8E10-FC8816492EED}" type="presParOf" srcId="{14F1D9FD-041A-4597-A109-83AFDF09802E}" destId="{81F1B25C-7D22-4753-91D1-752E313EA4A3}" srcOrd="0" destOrd="0" presId="urn:microsoft.com/office/officeart/2005/8/layout/vList5"/>
    <dgm:cxn modelId="{35C9F346-3FFE-4710-A29C-63A73876643C}" type="presParOf" srcId="{14F1D9FD-041A-4597-A109-83AFDF09802E}" destId="{6368C3E7-7644-4A75-9DB2-83CBB6689A4B}" srcOrd="1" destOrd="0" presId="urn:microsoft.com/office/officeart/2005/8/layout/vList5"/>
    <dgm:cxn modelId="{5A7C00CB-CD20-4541-B578-80D6CFE67E86}" type="presParOf" srcId="{0D98AA40-24D8-44D0-BFF0-30D9F6F242FF}" destId="{184169EE-7D57-4DD1-B518-C4E1A792147C}" srcOrd="1" destOrd="0" presId="urn:microsoft.com/office/officeart/2005/8/layout/vList5"/>
    <dgm:cxn modelId="{C3F533C0-D3DC-4B46-8836-700306BB1C6B}" type="presParOf" srcId="{0D98AA40-24D8-44D0-BFF0-30D9F6F242FF}" destId="{20D1C77B-98C8-4797-9522-1A4096402466}" srcOrd="2" destOrd="0" presId="urn:microsoft.com/office/officeart/2005/8/layout/vList5"/>
    <dgm:cxn modelId="{8E8EE23D-B174-40B3-A452-C2A30B3981CF}" type="presParOf" srcId="{20D1C77B-98C8-4797-9522-1A4096402466}" destId="{8A19110C-912B-4262-A5CB-2456A82A7AF2}" srcOrd="0" destOrd="0" presId="urn:microsoft.com/office/officeart/2005/8/layout/vList5"/>
    <dgm:cxn modelId="{3B0AC3EB-478C-459B-8525-61FC413D574D}" type="presParOf" srcId="{20D1C77B-98C8-4797-9522-1A4096402466}" destId="{DDB26B82-86F8-4E93-9AAB-71F65CCC42A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F8E43-22C8-4314-AE7B-EB3CF8F929C6}">
      <dsp:nvSpPr>
        <dsp:cNvPr id="0" name=""/>
        <dsp:cNvSpPr/>
      </dsp:nvSpPr>
      <dsp:spPr>
        <a:xfrm>
          <a:off x="0" y="0"/>
          <a:ext cx="3529012" cy="352901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38DB80-3D62-467A-92C3-30C537A92410}">
      <dsp:nvSpPr>
        <dsp:cNvPr id="0" name=""/>
        <dsp:cNvSpPr/>
      </dsp:nvSpPr>
      <dsp:spPr>
        <a:xfrm>
          <a:off x="1764506" y="0"/>
          <a:ext cx="6876453" cy="35290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i="1" kern="1200" smtClean="0"/>
            <a:t>Professionista con particolari competenze nella traduzione di testi giuridici</a:t>
          </a:r>
          <a:endParaRPr lang="it-IT" sz="2100" kern="1200"/>
        </a:p>
      </dsp:txBody>
      <dsp:txXfrm>
        <a:off x="1764506" y="0"/>
        <a:ext cx="6876453" cy="1058706"/>
      </dsp:txXfrm>
    </dsp:sp>
    <dsp:sp modelId="{0B45C6E9-3409-4CA6-8374-6BD408BB149C}">
      <dsp:nvSpPr>
        <dsp:cNvPr id="0" name=""/>
        <dsp:cNvSpPr/>
      </dsp:nvSpPr>
      <dsp:spPr>
        <a:xfrm>
          <a:off x="617578" y="1058706"/>
          <a:ext cx="2293856" cy="229385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7538E-4000-4936-8492-77810517D484}">
      <dsp:nvSpPr>
        <dsp:cNvPr id="0" name=""/>
        <dsp:cNvSpPr/>
      </dsp:nvSpPr>
      <dsp:spPr>
        <a:xfrm>
          <a:off x="1764506" y="1058706"/>
          <a:ext cx="6876453" cy="229385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i="1" kern="1200" smtClean="0"/>
            <a:t>Padronanza di concetti e terminologia di diritto, economia e finanza del paese della lingua sorgente e target</a:t>
          </a:r>
          <a:endParaRPr lang="it-IT" sz="2100" kern="1200"/>
        </a:p>
      </dsp:txBody>
      <dsp:txXfrm>
        <a:off x="1764506" y="1058706"/>
        <a:ext cx="6876453" cy="1058702"/>
      </dsp:txXfrm>
    </dsp:sp>
    <dsp:sp modelId="{0A7FF2FB-BBB7-492F-8381-7B5790D702DC}">
      <dsp:nvSpPr>
        <dsp:cNvPr id="0" name=""/>
        <dsp:cNvSpPr/>
      </dsp:nvSpPr>
      <dsp:spPr>
        <a:xfrm>
          <a:off x="1235155" y="2117408"/>
          <a:ext cx="1058702" cy="105870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6F45FD-812E-425C-9BE9-985607444C6E}">
      <dsp:nvSpPr>
        <dsp:cNvPr id="0" name=""/>
        <dsp:cNvSpPr/>
      </dsp:nvSpPr>
      <dsp:spPr>
        <a:xfrm>
          <a:off x="1764506" y="2160243"/>
          <a:ext cx="6876453" cy="105870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i="1" kern="1200" dirty="0" smtClean="0"/>
            <a:t>Ottima padronanza della lingua da e verso la quale traducono</a:t>
          </a:r>
          <a:endParaRPr lang="it-IT" sz="2100" kern="1200" dirty="0"/>
        </a:p>
      </dsp:txBody>
      <dsp:txXfrm>
        <a:off x="1764506" y="2160243"/>
        <a:ext cx="6876453" cy="1058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22962-B140-4A14-B758-56FBA334BEC0}">
      <dsp:nvSpPr>
        <dsp:cNvPr id="0" name=""/>
        <dsp:cNvSpPr/>
      </dsp:nvSpPr>
      <dsp:spPr>
        <a:xfrm rot="5400000">
          <a:off x="4790223" y="-1626041"/>
          <a:ext cx="1611808"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it-IT" sz="2200" i="1" kern="1200" dirty="0" smtClean="0"/>
            <a:t>Esperienze lavorative presso studi legali internazionali</a:t>
          </a:r>
          <a:endParaRPr lang="it-IT" sz="2200" kern="1200" dirty="0"/>
        </a:p>
      </dsp:txBody>
      <dsp:txXfrm rot="-5400000">
        <a:off x="2962655" y="280209"/>
        <a:ext cx="5188262" cy="1454444"/>
      </dsp:txXfrm>
    </dsp:sp>
    <dsp:sp modelId="{D0790FCB-5A81-45E7-935A-E9BE0B717F7E}">
      <dsp:nvSpPr>
        <dsp:cNvPr id="0" name=""/>
        <dsp:cNvSpPr/>
      </dsp:nvSpPr>
      <dsp:spPr>
        <a:xfrm>
          <a:off x="0" y="50"/>
          <a:ext cx="2962656" cy="20147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it-IT" sz="4400" i="1" kern="1200" smtClean="0"/>
            <a:t>Sino agli Anni 90: </a:t>
          </a:r>
          <a:endParaRPr lang="it-IT" sz="4400" kern="1200"/>
        </a:p>
      </dsp:txBody>
      <dsp:txXfrm>
        <a:off x="98353" y="98403"/>
        <a:ext cx="2765950" cy="1818055"/>
      </dsp:txXfrm>
    </dsp:sp>
    <dsp:sp modelId="{D94A6618-5649-427D-A57F-4EE5C4C755ED}">
      <dsp:nvSpPr>
        <dsp:cNvPr id="0" name=""/>
        <dsp:cNvSpPr/>
      </dsp:nvSpPr>
      <dsp:spPr>
        <a:xfrm rot="5400000">
          <a:off x="4790223" y="489458"/>
          <a:ext cx="1611808"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it-IT" sz="2200" i="1" kern="1200" smtClean="0"/>
            <a:t>Master e corsi universitari</a:t>
          </a:r>
          <a:endParaRPr lang="it-IT" sz="2200" kern="1200"/>
        </a:p>
        <a:p>
          <a:pPr marL="228600" lvl="1" indent="-228600" algn="l" defTabSz="977900" rtl="0">
            <a:lnSpc>
              <a:spcPct val="90000"/>
            </a:lnSpc>
            <a:spcBef>
              <a:spcPct val="0"/>
            </a:spcBef>
            <a:spcAft>
              <a:spcPct val="15000"/>
            </a:spcAft>
            <a:buChar char="••"/>
          </a:pPr>
          <a:r>
            <a:rPr lang="it-IT" sz="2200" i="1" kern="1200" smtClean="0"/>
            <a:t>Moduli ad hoc presso le università</a:t>
          </a:r>
          <a:endParaRPr lang="it-IT" sz="2200" kern="1200"/>
        </a:p>
        <a:p>
          <a:pPr marL="228600" lvl="1" indent="-228600" algn="l" defTabSz="977900" rtl="0">
            <a:lnSpc>
              <a:spcPct val="90000"/>
            </a:lnSpc>
            <a:spcBef>
              <a:spcPct val="0"/>
            </a:spcBef>
            <a:spcAft>
              <a:spcPct val="15000"/>
            </a:spcAft>
            <a:buChar char="••"/>
          </a:pPr>
          <a:r>
            <a:rPr lang="it-IT" sz="2200" i="1" kern="1200" smtClean="0"/>
            <a:t>Seminari di specializzazione</a:t>
          </a:r>
          <a:endParaRPr lang="it-IT" sz="2200" kern="1200"/>
        </a:p>
      </dsp:txBody>
      <dsp:txXfrm rot="-5400000">
        <a:off x="2962655" y="2395708"/>
        <a:ext cx="5188262" cy="1454444"/>
      </dsp:txXfrm>
    </dsp:sp>
    <dsp:sp modelId="{9B4A4414-405E-4DBA-8BE7-57219A00321E}">
      <dsp:nvSpPr>
        <dsp:cNvPr id="0" name=""/>
        <dsp:cNvSpPr/>
      </dsp:nvSpPr>
      <dsp:spPr>
        <a:xfrm>
          <a:off x="0" y="2115549"/>
          <a:ext cx="2962656" cy="20147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it-IT" sz="4400" i="1" kern="1200" smtClean="0"/>
            <a:t>Oggi:</a:t>
          </a:r>
          <a:endParaRPr lang="it-IT" sz="4400" kern="1200"/>
        </a:p>
      </dsp:txBody>
      <dsp:txXfrm>
        <a:off x="98353" y="2213902"/>
        <a:ext cx="2765950" cy="18180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5F709-7CE8-4115-8D52-64569A2FC52C}">
      <dsp:nvSpPr>
        <dsp:cNvPr id="0" name=""/>
        <dsp:cNvSpPr/>
      </dsp:nvSpPr>
      <dsp:spPr>
        <a:xfrm>
          <a:off x="7233" y="416711"/>
          <a:ext cx="2161877" cy="26955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i="1" kern="1200" smtClean="0"/>
            <a:t>Conoscenza delle normative e dei sistemi giuridici dei paesi dalla cui lingua o verso la cui lingua traduciamo, acquisite sul campo o attraverso corsi specifici</a:t>
          </a:r>
          <a:endParaRPr lang="it-IT" sz="1600" kern="1200"/>
        </a:p>
      </dsp:txBody>
      <dsp:txXfrm>
        <a:off x="70552" y="480030"/>
        <a:ext cx="2035239" cy="2568952"/>
      </dsp:txXfrm>
    </dsp:sp>
    <dsp:sp modelId="{FC0D7BB5-C31E-4D5F-90EB-27CB9990161C}">
      <dsp:nvSpPr>
        <dsp:cNvPr id="0" name=""/>
        <dsp:cNvSpPr/>
      </dsp:nvSpPr>
      <dsp:spPr>
        <a:xfrm>
          <a:off x="2385298" y="1496433"/>
          <a:ext cx="458317" cy="536145"/>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2385298" y="1603662"/>
        <a:ext cx="320822" cy="321687"/>
      </dsp:txXfrm>
    </dsp:sp>
    <dsp:sp modelId="{61689CC5-B104-45E9-888C-EEA1AE2AB4AB}">
      <dsp:nvSpPr>
        <dsp:cNvPr id="0" name=""/>
        <dsp:cNvSpPr/>
      </dsp:nvSpPr>
      <dsp:spPr>
        <a:xfrm>
          <a:off x="3033861" y="416711"/>
          <a:ext cx="2161877" cy="26955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i="1" kern="1200" smtClean="0"/>
            <a:t>Conoscenze in materia di </a:t>
          </a:r>
          <a:r>
            <a:rPr lang="it-IT" sz="1600" b="1" i="1" kern="1200" smtClean="0"/>
            <a:t>diritto</a:t>
          </a:r>
          <a:r>
            <a:rPr lang="it-IT" sz="1600" i="1" kern="1200" smtClean="0"/>
            <a:t> e di </a:t>
          </a:r>
          <a:r>
            <a:rPr lang="it-IT" sz="1600" b="1" i="1" kern="1200" smtClean="0"/>
            <a:t>contabilità</a:t>
          </a:r>
          <a:endParaRPr lang="it-IT" sz="1600" kern="1200"/>
        </a:p>
      </dsp:txBody>
      <dsp:txXfrm>
        <a:off x="3097180" y="480030"/>
        <a:ext cx="2035239" cy="2568952"/>
      </dsp:txXfrm>
    </dsp:sp>
    <dsp:sp modelId="{8B5902C4-7843-42AB-8ACC-35CF0BAC63B8}">
      <dsp:nvSpPr>
        <dsp:cNvPr id="0" name=""/>
        <dsp:cNvSpPr/>
      </dsp:nvSpPr>
      <dsp:spPr>
        <a:xfrm>
          <a:off x="5411926" y="1496433"/>
          <a:ext cx="458317" cy="536145"/>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5411926" y="1603662"/>
        <a:ext cx="320822" cy="321687"/>
      </dsp:txXfrm>
    </dsp:sp>
    <dsp:sp modelId="{934993A2-A365-4168-A797-32E5297BCE7C}">
      <dsp:nvSpPr>
        <dsp:cNvPr id="0" name=""/>
        <dsp:cNvSpPr/>
      </dsp:nvSpPr>
      <dsp:spPr>
        <a:xfrm>
          <a:off x="6060489" y="416711"/>
          <a:ext cx="2161877" cy="26955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i="1" kern="1200" dirty="0" smtClean="0"/>
            <a:t>Rispetto dei requisiti della norma UNI 11591:2015 per traduttori giuridici/giudiziari e della Carta dei Servizi della CCIA</a:t>
          </a:r>
          <a:endParaRPr lang="it-IT" sz="1600" kern="1200" dirty="0"/>
        </a:p>
      </dsp:txBody>
      <dsp:txXfrm>
        <a:off x="6123808" y="480030"/>
        <a:ext cx="2035239" cy="25689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CDB0E-D89E-4A70-A4C3-2C0D7C33EFE6}">
      <dsp:nvSpPr>
        <dsp:cNvPr id="0" name=""/>
        <dsp:cNvSpPr/>
      </dsp:nvSpPr>
      <dsp:spPr>
        <a:xfrm>
          <a:off x="0" y="0"/>
          <a:ext cx="8229600" cy="8241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it-IT" sz="1400" i="0" kern="1200" dirty="0" smtClean="0"/>
            <a:t>Ha stilato le caratteristiche e i requisiti delle varie tipologie di traduttore e interprete, tra cui il traduttore giuridico/giudiziario</a:t>
          </a:r>
          <a:endParaRPr lang="it-IT" sz="1400" kern="1200" dirty="0"/>
        </a:p>
      </dsp:txBody>
      <dsp:txXfrm>
        <a:off x="40231" y="40231"/>
        <a:ext cx="8149138" cy="743667"/>
      </dsp:txXfrm>
    </dsp:sp>
    <dsp:sp modelId="{DA1F79C0-4F94-47C6-84C8-79D3406B2C15}">
      <dsp:nvSpPr>
        <dsp:cNvPr id="0" name=""/>
        <dsp:cNvSpPr/>
      </dsp:nvSpPr>
      <dsp:spPr>
        <a:xfrm>
          <a:off x="0" y="839114"/>
          <a:ext cx="8229600" cy="8241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it-IT" sz="1400" i="0" kern="1200" dirty="0" smtClean="0"/>
            <a:t>Redatta dal Gruppo di Lavoro GL8, dove il numero 8 sta per l’ottava professione per la quale vige una norma per la certificazione. Al GL8 hanno partecipato tutte le associazioni di traduttori e interpreti, tra cui ANITI</a:t>
          </a:r>
          <a:endParaRPr lang="it-IT" sz="1400" kern="1200" dirty="0"/>
        </a:p>
      </dsp:txBody>
      <dsp:txXfrm>
        <a:off x="40231" y="879345"/>
        <a:ext cx="8149138" cy="743667"/>
      </dsp:txXfrm>
    </dsp:sp>
    <dsp:sp modelId="{E7DBE4A3-47CE-442F-9C9F-01D98E8F47D4}">
      <dsp:nvSpPr>
        <dsp:cNvPr id="0" name=""/>
        <dsp:cNvSpPr/>
      </dsp:nvSpPr>
      <dsp:spPr>
        <a:xfrm>
          <a:off x="0" y="1676167"/>
          <a:ext cx="8229600" cy="8241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it-IT" sz="1400" i="0" kern="1200" dirty="0" smtClean="0"/>
            <a:t>Oltre ai requisiti previsti per le altre categorie di traduttori, di carattere generale (</a:t>
          </a:r>
          <a:r>
            <a:rPr lang="it-IT" sz="1400" b="1" i="0" kern="1200" dirty="0" smtClean="0"/>
            <a:t>conoscenze, abilità e competenze</a:t>
          </a:r>
          <a:r>
            <a:rPr lang="it-IT" sz="1400" i="0" kern="1200" dirty="0" smtClean="0"/>
            <a:t>), il traduttore giudico deve essere in grado di trasporre per iscritto testi di tipo settoriale da una lingua di partenza a una di arrivo</a:t>
          </a:r>
          <a:endParaRPr lang="it-IT" sz="1400" kern="1200" dirty="0"/>
        </a:p>
      </dsp:txBody>
      <dsp:txXfrm>
        <a:off x="40231" y="1716398"/>
        <a:ext cx="8149138" cy="743667"/>
      </dsp:txXfrm>
    </dsp:sp>
    <dsp:sp modelId="{F37C900C-EED3-4F0D-BAE9-7A5A6FDE2C74}">
      <dsp:nvSpPr>
        <dsp:cNvPr id="0" name=""/>
        <dsp:cNvSpPr/>
      </dsp:nvSpPr>
      <dsp:spPr>
        <a:xfrm>
          <a:off x="0" y="2513220"/>
          <a:ext cx="8229600" cy="8241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it-IT" sz="1400" i="0" kern="1200" dirty="0" smtClean="0"/>
            <a:t>Elemento differenziante e professionalizzante è quindi la </a:t>
          </a:r>
          <a:r>
            <a:rPr lang="it-IT" sz="1400" b="1" i="0" kern="1200" dirty="0" smtClean="0"/>
            <a:t>competenza di produrre</a:t>
          </a:r>
          <a:r>
            <a:rPr lang="it-IT" sz="1400" i="0" kern="1200" dirty="0" smtClean="0"/>
            <a:t>, a partire da un testo scritto di tipo settoriale, un testo equivalente dal punto di vista funzionale e semantico in una lingua diversa</a:t>
          </a:r>
          <a:endParaRPr lang="it-IT" sz="1400" kern="1200" dirty="0"/>
        </a:p>
      </dsp:txBody>
      <dsp:txXfrm>
        <a:off x="40231" y="2553451"/>
        <a:ext cx="8149138" cy="743667"/>
      </dsp:txXfrm>
    </dsp:sp>
    <dsp:sp modelId="{7EDEF22A-5551-4315-9A64-7FF247F40B17}">
      <dsp:nvSpPr>
        <dsp:cNvPr id="0" name=""/>
        <dsp:cNvSpPr/>
      </dsp:nvSpPr>
      <dsp:spPr>
        <a:xfrm>
          <a:off x="0" y="3350273"/>
          <a:ext cx="8229600" cy="8241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it-IT" sz="1300" i="0" kern="1200" dirty="0" smtClean="0"/>
            <a:t>La Norma UNI prevede, anche per il traduttore giuridico, l’obbligo di sapere utilizzare le tecnologie informatiche per la traduzione assistita </a:t>
          </a:r>
          <a:r>
            <a:rPr lang="it-IT" sz="1300" i="1" kern="1200" dirty="0" smtClean="0"/>
            <a:t>(</a:t>
          </a:r>
          <a:r>
            <a:rPr lang="it-IT" sz="1300" i="0" kern="1200" dirty="0" smtClean="0"/>
            <a:t>i cosiddetti CAT </a:t>
          </a:r>
          <a:r>
            <a:rPr lang="it-IT" sz="1300" i="0" kern="1200" dirty="0" err="1" smtClean="0"/>
            <a:t>tools</a:t>
          </a:r>
          <a:r>
            <a:rPr lang="it-IT" sz="1300" i="1" kern="1200" dirty="0" smtClean="0"/>
            <a:t>, Computer </a:t>
          </a:r>
          <a:r>
            <a:rPr lang="it-IT" sz="1300" i="1" kern="1200" dirty="0" err="1" smtClean="0"/>
            <a:t>Assisted</a:t>
          </a:r>
          <a:r>
            <a:rPr lang="it-IT" sz="1300" i="1" kern="1200" dirty="0" smtClean="0"/>
            <a:t> </a:t>
          </a:r>
          <a:r>
            <a:rPr lang="it-IT" sz="1300" i="1" kern="1200" dirty="0" err="1" smtClean="0"/>
            <a:t>Translation</a:t>
          </a:r>
          <a:r>
            <a:rPr lang="it-IT" sz="1300" i="1" kern="1200" dirty="0" smtClean="0"/>
            <a:t>) </a:t>
          </a:r>
          <a:r>
            <a:rPr lang="it-IT" sz="1300" i="0" kern="1200" dirty="0" smtClean="0"/>
            <a:t>nella fase di traduzione e l’utilizzo e aggiornamento delle memorie di traduzione fornite dal committente o create dal traduttore</a:t>
          </a:r>
          <a:endParaRPr lang="it-IT" sz="1300" kern="1200" dirty="0"/>
        </a:p>
      </dsp:txBody>
      <dsp:txXfrm>
        <a:off x="40231" y="3390504"/>
        <a:ext cx="8149138" cy="7436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8C3E7-7644-4A75-9DB2-83CBB6689A4B}">
      <dsp:nvSpPr>
        <dsp:cNvPr id="0" name=""/>
        <dsp:cNvSpPr/>
      </dsp:nvSpPr>
      <dsp:spPr>
        <a:xfrm rot="5400000">
          <a:off x="4806555" y="-1779193"/>
          <a:ext cx="157914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it-IT" sz="1200" i="1" kern="1200" dirty="0" smtClean="0"/>
            <a:t>Il traduttore giura dinanzi a un pubblico ufficiale di avere “fedelmente tradotto al solo scopo di far conoscere la verità” mediante compilazione dell’apposito verbale di giuramento. </a:t>
          </a:r>
          <a:endParaRPr lang="it-IT" sz="1200" kern="1200" dirty="0"/>
        </a:p>
        <a:p>
          <a:pPr marL="114300" lvl="1" indent="-114300" algn="l" defTabSz="533400" rtl="0">
            <a:lnSpc>
              <a:spcPct val="90000"/>
            </a:lnSpc>
            <a:spcBef>
              <a:spcPct val="0"/>
            </a:spcBef>
            <a:spcAft>
              <a:spcPct val="15000"/>
            </a:spcAft>
            <a:buChar char="••"/>
          </a:pPr>
          <a:r>
            <a:rPr lang="it-IT" sz="1200" i="1" kern="1200" dirty="0" smtClean="0"/>
            <a:t>Non è possibile asseverare un testo tradotto tra due lingue diverse dall’italiano. In tal caso, la traduzione deve essere verso l’italiano e quindi verso l’altra lingua.</a:t>
          </a:r>
          <a:endParaRPr lang="it-IT" sz="1200" kern="1200" dirty="0"/>
        </a:p>
        <a:p>
          <a:pPr marL="114300" lvl="1" indent="-114300" algn="l" defTabSz="533400" rtl="0">
            <a:lnSpc>
              <a:spcPct val="90000"/>
            </a:lnSpc>
            <a:spcBef>
              <a:spcPct val="0"/>
            </a:spcBef>
            <a:spcAft>
              <a:spcPct val="15000"/>
            </a:spcAft>
            <a:buChar char="••"/>
          </a:pPr>
          <a:r>
            <a:rPr lang="it-IT" sz="1200" i="1" kern="1200" dirty="0" smtClean="0"/>
            <a:t>I Tribunali italiani non hanno istruzioni unanimi dal Ministero</a:t>
          </a:r>
          <a:endParaRPr lang="it-IT" sz="1200" kern="1200" dirty="0"/>
        </a:p>
      </dsp:txBody>
      <dsp:txXfrm rot="-5400000">
        <a:off x="2962656" y="141794"/>
        <a:ext cx="5189856" cy="1424969"/>
      </dsp:txXfrm>
    </dsp:sp>
    <dsp:sp modelId="{81F1B25C-7D22-4753-91D1-752E313EA4A3}">
      <dsp:nvSpPr>
        <dsp:cNvPr id="0" name=""/>
        <dsp:cNvSpPr/>
      </dsp:nvSpPr>
      <dsp:spPr>
        <a:xfrm>
          <a:off x="0" y="457"/>
          <a:ext cx="2962656" cy="1707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it-IT" sz="2200" b="1" i="1" kern="1200" smtClean="0"/>
            <a:t>Asseverazione</a:t>
          </a:r>
          <a:r>
            <a:rPr lang="it-IT" sz="2200" i="1" kern="1200" smtClean="0"/>
            <a:t>: </a:t>
          </a:r>
          <a:endParaRPr lang="it-IT" sz="2200" kern="1200"/>
        </a:p>
      </dsp:txBody>
      <dsp:txXfrm>
        <a:off x="83360" y="83817"/>
        <a:ext cx="2795936" cy="1540922"/>
      </dsp:txXfrm>
    </dsp:sp>
    <dsp:sp modelId="{DDB26B82-86F8-4E93-9AAB-71F65CCC42AC}">
      <dsp:nvSpPr>
        <dsp:cNvPr id="0" name=""/>
        <dsp:cNvSpPr/>
      </dsp:nvSpPr>
      <dsp:spPr>
        <a:xfrm rot="5400000">
          <a:off x="4717666" y="32687"/>
          <a:ext cx="1735074" cy="52566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rtl="0">
            <a:lnSpc>
              <a:spcPct val="90000"/>
            </a:lnSpc>
            <a:spcBef>
              <a:spcPct val="0"/>
            </a:spcBef>
            <a:spcAft>
              <a:spcPct val="15000"/>
            </a:spcAft>
            <a:buChar char="••"/>
          </a:pPr>
          <a:r>
            <a:rPr lang="it-IT" sz="1200" i="1" kern="1200" dirty="0" smtClean="0"/>
            <a:t>Se il documento tradotto deve essere inviato all’estero la firma del funzionario che ha ricevuto il nostro giuramento quali traduttori deve essere certificata dalla Procura della Repubblica mediante Legalizzazione o </a:t>
          </a:r>
          <a:r>
            <a:rPr lang="it-IT" sz="1200" i="1" kern="1200" dirty="0" err="1" smtClean="0"/>
            <a:t>Apostille</a:t>
          </a:r>
          <a:r>
            <a:rPr lang="it-IT" sz="1200" i="1" kern="1200" dirty="0" smtClean="0"/>
            <a:t>, oppure dalla rappresentanza diplomatica o consolare del paese di destinazione. I tempi tecnici richiesti dalla Procura di Milano sono tre giorni lavorativi. Alcune tipologie di documenti possono essere legalizzate dalla Prefettura.</a:t>
          </a:r>
          <a:endParaRPr lang="it-IT" sz="1200" kern="1200" dirty="0"/>
        </a:p>
      </dsp:txBody>
      <dsp:txXfrm rot="-5400000">
        <a:off x="2956873" y="1878180"/>
        <a:ext cx="5171963" cy="1565676"/>
      </dsp:txXfrm>
    </dsp:sp>
    <dsp:sp modelId="{8A19110C-912B-4262-A5CB-2456A82A7AF2}">
      <dsp:nvSpPr>
        <dsp:cNvPr id="0" name=""/>
        <dsp:cNvSpPr/>
      </dsp:nvSpPr>
      <dsp:spPr>
        <a:xfrm>
          <a:off x="0" y="1807197"/>
          <a:ext cx="2956872" cy="17076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it-IT" sz="2200" b="1" i="1" kern="1200" smtClean="0"/>
            <a:t>Legalizzazione</a:t>
          </a:r>
          <a:r>
            <a:rPr lang="it-IT" sz="2200" i="1" kern="1200" smtClean="0"/>
            <a:t>:</a:t>
          </a:r>
          <a:endParaRPr lang="it-IT" sz="2200" kern="1200"/>
        </a:p>
      </dsp:txBody>
      <dsp:txXfrm>
        <a:off x="83360" y="1890557"/>
        <a:ext cx="2790152" cy="154092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730C2E6D-7695-42AD-B55A-D8EF5408FD81}" type="slidenum">
              <a:rPr lang="en-GB" altLang="en-US"/>
              <a:pPr/>
              <a:t>‹N›</a:t>
            </a:fld>
            <a:endParaRPr lang="en-GB" altLang="en-US"/>
          </a:p>
        </p:txBody>
      </p:sp>
    </p:spTree>
    <p:extLst>
      <p:ext uri="{BB962C8B-B14F-4D97-AF65-F5344CB8AC3E}">
        <p14:creationId xmlns:p14="http://schemas.microsoft.com/office/powerpoint/2010/main" val="126569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E21FD9D5-7112-4C02-B3EA-B5A146C3B87A}" type="slidenum">
              <a:rPr lang="en-GB" altLang="en-US"/>
              <a:pPr/>
              <a:t>‹N›</a:t>
            </a:fld>
            <a:endParaRPr lang="en-GB" altLang="en-US"/>
          </a:p>
        </p:txBody>
      </p:sp>
    </p:spTree>
    <p:extLst>
      <p:ext uri="{BB962C8B-B14F-4D97-AF65-F5344CB8AC3E}">
        <p14:creationId xmlns:p14="http://schemas.microsoft.com/office/powerpoint/2010/main" val="9105643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21FD9D5-7112-4C02-B3EA-B5A146C3B87A}" type="slidenum">
              <a:rPr lang="en-GB" altLang="en-US" smtClean="0"/>
              <a:pPr/>
              <a:t>1</a:t>
            </a:fld>
            <a:endParaRPr lang="en-GB" altLang="en-US"/>
          </a:p>
        </p:txBody>
      </p:sp>
    </p:spTree>
    <p:extLst>
      <p:ext uri="{BB962C8B-B14F-4D97-AF65-F5344CB8AC3E}">
        <p14:creationId xmlns:p14="http://schemas.microsoft.com/office/powerpoint/2010/main" val="37136037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913" t="130" r="1175" b="-130"/>
          <a:stretch/>
        </p:blipFill>
        <p:spPr>
          <a:xfrm>
            <a:off x="0" y="960984"/>
            <a:ext cx="9144000" cy="5897016"/>
          </a:xfrm>
          <a:prstGeom prst="rect">
            <a:avLst/>
          </a:prstGeom>
        </p:spPr>
      </p:pic>
      <p:sp>
        <p:nvSpPr>
          <p:cNvPr id="3077" name="Rectangle 5"/>
          <p:cNvSpPr>
            <a:spLocks noGrp="1" noChangeArrowheads="1"/>
          </p:cNvSpPr>
          <p:nvPr>
            <p:ph type="subTitle" idx="1"/>
          </p:nvPr>
        </p:nvSpPr>
        <p:spPr>
          <a:xfrm>
            <a:off x="2987824" y="1844824"/>
            <a:ext cx="4752528" cy="3600301"/>
          </a:xfrm>
        </p:spPr>
        <p:txBody>
          <a:bodyPr/>
          <a:lstStyle>
            <a:lvl1pPr marL="0" indent="0">
              <a:buFontTx/>
              <a:buNone/>
              <a:defRPr sz="3000" b="1" i="0">
                <a:solidFill>
                  <a:schemeClr val="bg2">
                    <a:lumMod val="75000"/>
                  </a:schemeClr>
                </a:solidFill>
              </a:defRPr>
            </a:lvl1pPr>
          </a:lstStyle>
          <a:p>
            <a:pPr lvl="0"/>
            <a:r>
              <a:rPr lang="en-US" altLang="en-US" noProof="0" dirty="0" smtClean="0"/>
              <a:t>Click to edit Master subtitle style</a:t>
            </a:r>
            <a:endParaRPr lang="en-GB" altLang="en-US" noProof="0" dirty="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dirty="0"/>
          </a:p>
        </p:txBody>
      </p:sp>
      <p:sp>
        <p:nvSpPr>
          <p:cNvPr id="3080" name="Rectangle 8"/>
          <p:cNvSpPr>
            <a:spLocks noGrp="1" noChangeArrowheads="1"/>
          </p:cNvSpPr>
          <p:nvPr>
            <p:ph type="sldNum" sz="quarter" idx="4"/>
          </p:nvPr>
        </p:nvSpPr>
        <p:spPr/>
        <p:txBody>
          <a:bodyPr/>
          <a:lstStyle>
            <a:lvl1pPr>
              <a:defRPr>
                <a:solidFill>
                  <a:schemeClr val="bg2">
                    <a:lumMod val="75000"/>
                  </a:schemeClr>
                </a:solidFill>
                <a:latin typeface="+mn-lt"/>
              </a:defRPr>
            </a:lvl1pPr>
          </a:lstStyle>
          <a:p>
            <a:fld id="{E0758374-6A7A-4C71-9716-A434C81550A8}" type="slidenum">
              <a:rPr lang="en-GB" altLang="en-US" smtClean="0"/>
              <a:pPr/>
              <a:t>‹N›</a:t>
            </a:fld>
            <a:endParaRPr lang="en-GB" altLang="en-US"/>
          </a:p>
        </p:txBody>
      </p:sp>
      <p:sp>
        <p:nvSpPr>
          <p:cNvPr id="13" name="Rectangle 12"/>
          <p:cNvSpPr/>
          <p:nvPr userDrawn="1"/>
        </p:nvSpPr>
        <p:spPr bwMode="auto">
          <a:xfrm>
            <a:off x="0" y="-27384"/>
            <a:ext cx="9144000" cy="980728"/>
          </a:xfrm>
          <a:prstGeom prst="rect">
            <a:avLst/>
          </a:prstGeom>
          <a:solidFill>
            <a:srgbClr val="EA5F44"/>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06751" y="-44561"/>
            <a:ext cx="1529345" cy="152934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D1EF4F0-6FCC-4774-AEAF-120027AD50E8}" type="slidenum">
              <a:rPr lang="en-GB" altLang="en-US"/>
              <a:pPr/>
              <a:t>‹N›</a:t>
            </a:fld>
            <a:endParaRPr lang="en-GB" altLang="en-US"/>
          </a:p>
        </p:txBody>
      </p:sp>
    </p:spTree>
    <p:extLst>
      <p:ext uri="{BB962C8B-B14F-4D97-AF65-F5344CB8AC3E}">
        <p14:creationId xmlns:p14="http://schemas.microsoft.com/office/powerpoint/2010/main" val="409562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3C39834-D6B7-4B82-8F49-1AA2B5AAD7DE}" type="slidenum">
              <a:rPr lang="en-GB" altLang="en-US"/>
              <a:pPr/>
              <a:t>‹N›</a:t>
            </a:fld>
            <a:endParaRPr lang="en-GB" altLang="en-US"/>
          </a:p>
        </p:txBody>
      </p:sp>
    </p:spTree>
    <p:extLst>
      <p:ext uri="{BB962C8B-B14F-4D97-AF65-F5344CB8AC3E}">
        <p14:creationId xmlns:p14="http://schemas.microsoft.com/office/powerpoint/2010/main" val="404966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75000"/>
                  </a:schemeClr>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bg2">
                    <a:lumMod val="75000"/>
                  </a:schemeClr>
                </a:solidFill>
              </a:defRPr>
            </a:lvl1pPr>
            <a:lvl2pPr>
              <a:defRPr>
                <a:solidFill>
                  <a:schemeClr val="bg2">
                    <a:lumMod val="75000"/>
                  </a:schemeClr>
                </a:solidFill>
              </a:defRPr>
            </a:lvl2pPr>
            <a:lvl3pPr>
              <a:defRPr>
                <a:solidFill>
                  <a:schemeClr val="bg2">
                    <a:lumMod val="75000"/>
                  </a:schemeClr>
                </a:solidFill>
              </a:defRPr>
            </a:lvl3pPr>
            <a:lvl4pPr>
              <a:defRPr>
                <a:solidFill>
                  <a:schemeClr val="bg2">
                    <a:lumMod val="75000"/>
                  </a:schemeClr>
                </a:solidFill>
              </a:defRPr>
            </a:lvl4pPr>
            <a:lvl5pPr>
              <a:defRPr>
                <a:solidFill>
                  <a:schemeClr val="bg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132EE90E-2633-49ED-9466-2C60CA6D2DFA}" type="slidenum">
              <a:rPr lang="en-GB" altLang="en-US"/>
              <a:pPr/>
              <a:t>‹N›</a:t>
            </a:fld>
            <a:endParaRPr lang="en-GB" altLang="en-US"/>
          </a:p>
        </p:txBody>
      </p:sp>
    </p:spTree>
    <p:extLst>
      <p:ext uri="{BB962C8B-B14F-4D97-AF65-F5344CB8AC3E}">
        <p14:creationId xmlns:p14="http://schemas.microsoft.com/office/powerpoint/2010/main" val="293199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95C11096-4D81-40A5-950C-16C7D3BD62D1}" type="slidenum">
              <a:rPr lang="en-GB" altLang="en-US"/>
              <a:pPr/>
              <a:t>‹N›</a:t>
            </a:fld>
            <a:endParaRPr lang="en-GB" altLang="en-US"/>
          </a:p>
        </p:txBody>
      </p:sp>
    </p:spTree>
    <p:extLst>
      <p:ext uri="{BB962C8B-B14F-4D97-AF65-F5344CB8AC3E}">
        <p14:creationId xmlns:p14="http://schemas.microsoft.com/office/powerpoint/2010/main" val="173672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8CBC0AE1-22C6-49C5-BEAC-16B304FECEF3}" type="slidenum">
              <a:rPr lang="en-GB" altLang="en-US"/>
              <a:pPr/>
              <a:t>‹N›</a:t>
            </a:fld>
            <a:endParaRPr lang="en-GB" altLang="en-US"/>
          </a:p>
        </p:txBody>
      </p:sp>
    </p:spTree>
    <p:extLst>
      <p:ext uri="{BB962C8B-B14F-4D97-AF65-F5344CB8AC3E}">
        <p14:creationId xmlns:p14="http://schemas.microsoft.com/office/powerpoint/2010/main" val="407422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C94837FB-BAFA-4991-86A0-A6853015498A}" type="slidenum">
              <a:rPr lang="en-GB" altLang="en-US"/>
              <a:pPr/>
              <a:t>‹N›</a:t>
            </a:fld>
            <a:endParaRPr lang="en-GB" altLang="en-US"/>
          </a:p>
        </p:txBody>
      </p:sp>
    </p:spTree>
    <p:extLst>
      <p:ext uri="{BB962C8B-B14F-4D97-AF65-F5344CB8AC3E}">
        <p14:creationId xmlns:p14="http://schemas.microsoft.com/office/powerpoint/2010/main" val="321691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D5AA0F3A-9164-4F09-AA01-E6C19B5203F9}" type="slidenum">
              <a:rPr lang="en-GB" altLang="en-US"/>
              <a:pPr/>
              <a:t>‹N›</a:t>
            </a:fld>
            <a:endParaRPr lang="en-GB" altLang="en-US"/>
          </a:p>
        </p:txBody>
      </p:sp>
    </p:spTree>
    <p:extLst>
      <p:ext uri="{BB962C8B-B14F-4D97-AF65-F5344CB8AC3E}">
        <p14:creationId xmlns:p14="http://schemas.microsoft.com/office/powerpoint/2010/main" val="3953071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DF2C90F6-6360-4638-8BFF-FE48FD43785B}" type="slidenum">
              <a:rPr lang="en-GB" altLang="en-US"/>
              <a:pPr/>
              <a:t>‹N›</a:t>
            </a:fld>
            <a:endParaRPr lang="en-GB" altLang="en-US"/>
          </a:p>
        </p:txBody>
      </p:sp>
    </p:spTree>
    <p:extLst>
      <p:ext uri="{BB962C8B-B14F-4D97-AF65-F5344CB8AC3E}">
        <p14:creationId xmlns:p14="http://schemas.microsoft.com/office/powerpoint/2010/main" val="286661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3895738-3E67-4E17-AE6D-844642063865}" type="slidenum">
              <a:rPr lang="en-GB" altLang="en-US"/>
              <a:pPr/>
              <a:t>‹N›</a:t>
            </a:fld>
            <a:endParaRPr lang="en-GB" altLang="en-US"/>
          </a:p>
        </p:txBody>
      </p:sp>
    </p:spTree>
    <p:extLst>
      <p:ext uri="{BB962C8B-B14F-4D97-AF65-F5344CB8AC3E}">
        <p14:creationId xmlns:p14="http://schemas.microsoft.com/office/powerpoint/2010/main" val="344731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0EE0C-F62B-4103-A337-A501C315EF78}" type="slidenum">
              <a:rPr lang="en-GB" altLang="en-US"/>
              <a:pPr/>
              <a:t>‹N›</a:t>
            </a:fld>
            <a:endParaRPr lang="en-GB" altLang="en-US"/>
          </a:p>
        </p:txBody>
      </p:sp>
    </p:spTree>
    <p:extLst>
      <p:ext uri="{BB962C8B-B14F-4D97-AF65-F5344CB8AC3E}">
        <p14:creationId xmlns:p14="http://schemas.microsoft.com/office/powerpoint/2010/main" val="379482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dirty="0" smtClean="0"/>
              <a:t>Second </a:t>
            </a:r>
            <a:r>
              <a:rPr lang="fr-BE" altLang="en-US" dirty="0" err="1" smtClean="0"/>
              <a:t>level</a:t>
            </a:r>
            <a:endParaRPr lang="en-GB" altLang="en-US" dirty="0" smtClean="0"/>
          </a:p>
          <a:p>
            <a:pPr lvl="1"/>
            <a:r>
              <a:rPr lang="en-GB" altLang="en-US" dirty="0" smtClean="0"/>
              <a:t>Third level</a:t>
            </a:r>
          </a:p>
          <a:p>
            <a:pPr lvl="2"/>
            <a:r>
              <a:rPr lang="en-GB" altLang="en-US" dirty="0"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2771800" y="6245225"/>
            <a:ext cx="352839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r>
              <a:rPr lang="fr-BE" altLang="en-US" dirty="0" err="1" smtClean="0"/>
              <a:t>Translating</a:t>
            </a:r>
            <a:r>
              <a:rPr lang="fr-BE" altLang="en-US" dirty="0" smtClean="0"/>
              <a:t> Europe – Workshops 2017</a:t>
            </a:r>
            <a:endParaRPr lang="en-GB"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7406BFA3-D7FB-404B-A912-77A559BB82B0}" type="slidenum">
              <a:rPr lang="en-GB" altLang="en-US"/>
              <a:pPr/>
              <a:t>‹N›</a:t>
            </a:fld>
            <a:endParaRPr lang="en-GB" altLang="en-US"/>
          </a:p>
        </p:txBody>
      </p:sp>
      <p:sp>
        <p:nvSpPr>
          <p:cNvPr id="7" name="Rectangle 6"/>
          <p:cNvSpPr/>
          <p:nvPr/>
        </p:nvSpPr>
        <p:spPr>
          <a:xfrm>
            <a:off x="4262438" y="6659563"/>
            <a:ext cx="611187" cy="198437"/>
          </a:xfrm>
          <a:prstGeom prst="rect">
            <a:avLst/>
          </a:prstGeom>
          <a:solidFill>
            <a:srgbClr val="E75118"/>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10" name="Rectangle 9"/>
          <p:cNvSpPr/>
          <p:nvPr userDrawn="1"/>
        </p:nvSpPr>
        <p:spPr bwMode="auto">
          <a:xfrm>
            <a:off x="0" y="-27384"/>
            <a:ext cx="9144000" cy="980728"/>
          </a:xfrm>
          <a:prstGeom prst="rect">
            <a:avLst/>
          </a:prstGeom>
          <a:solidFill>
            <a:srgbClr val="EA5F44"/>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906751" y="-44561"/>
            <a:ext cx="1529345" cy="152934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58775" algn="l" rtl="0" eaLnBrk="1" fontAlgn="base" hangingPunct="1">
        <a:spcBef>
          <a:spcPct val="0"/>
        </a:spcBef>
        <a:spcAft>
          <a:spcPct val="0"/>
        </a:spcAft>
        <a:defRPr sz="3000" b="1">
          <a:solidFill>
            <a:schemeClr val="bg2">
              <a:lumMod val="75000"/>
            </a:schemeClr>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chemeClr val="bg2">
              <a:lumMod val="75000"/>
            </a:schemeClr>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chemeClr val="bg2">
              <a:lumMod val="75000"/>
            </a:schemeClr>
          </a:solidFill>
          <a:latin typeface="+mn-lt"/>
        </a:defRPr>
      </a:lvl2pPr>
      <a:lvl3pPr marL="1143000" indent="-228600" algn="l" rtl="0" eaLnBrk="1" fontAlgn="base" hangingPunct="1">
        <a:spcBef>
          <a:spcPct val="20000"/>
        </a:spcBef>
        <a:spcAft>
          <a:spcPct val="0"/>
        </a:spcAft>
        <a:defRPr sz="1400">
          <a:solidFill>
            <a:schemeClr val="bg2">
              <a:lumMod val="75000"/>
            </a:schemeClr>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hyperlink" Target="http://www.context.reverso.net/" TargetMode="External"/><Relationship Id="rId7" Type="http://schemas.openxmlformats.org/officeDocument/2006/relationships/image" Target="../media/image3.png"/><Relationship Id="rId2" Type="http://schemas.openxmlformats.org/officeDocument/2006/relationships/hyperlink" Target="http://iate.europa.eu/switchLang.do?success=mainPage&amp;lang=it" TargetMode="External"/><Relationship Id="rId1" Type="http://schemas.openxmlformats.org/officeDocument/2006/relationships/slideLayout" Target="../slideLayouts/slideLayout2.xml"/><Relationship Id="rId6" Type="http://schemas.openxmlformats.org/officeDocument/2006/relationships/hyperlink" Target="http://ctdj.ca/le-ctdj/" TargetMode="External"/><Relationship Id="rId5" Type="http://schemas.openxmlformats.org/officeDocument/2006/relationships/hyperlink" Target="http://www.wordreference.com/" TargetMode="External"/><Relationship Id="rId4" Type="http://schemas.openxmlformats.org/officeDocument/2006/relationships/hyperlink" Target="http://www.linguee.i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71600" y="1556792"/>
            <a:ext cx="7848872" cy="3600301"/>
          </a:xfrm>
        </p:spPr>
        <p:txBody>
          <a:bodyPr/>
          <a:lstStyle/>
          <a:p>
            <a:pPr algn="ctr"/>
            <a:r>
              <a:rPr lang="it-IT" sz="2800" i="1" dirty="0" smtClean="0">
                <a:solidFill>
                  <a:srgbClr val="FF0000"/>
                </a:solidFill>
              </a:rPr>
              <a:t>TRADUTTORI </a:t>
            </a:r>
            <a:r>
              <a:rPr lang="it-IT" sz="2800" i="1" dirty="0">
                <a:solidFill>
                  <a:srgbClr val="FF0000"/>
                </a:solidFill>
              </a:rPr>
              <a:t>GIURIDICI FRA LINGUA E </a:t>
            </a:r>
            <a:r>
              <a:rPr lang="it-IT" sz="2800" i="1" dirty="0" smtClean="0">
                <a:solidFill>
                  <a:srgbClr val="FF0000"/>
                </a:solidFill>
              </a:rPr>
              <a:t>DIRITTO:</a:t>
            </a:r>
            <a:endParaRPr lang="it-IT" sz="2800" dirty="0">
              <a:solidFill>
                <a:srgbClr val="FF0000"/>
              </a:solidFill>
            </a:endParaRPr>
          </a:p>
          <a:p>
            <a:pPr algn="ctr"/>
            <a:r>
              <a:rPr lang="it-IT" sz="2800" i="1" dirty="0">
                <a:solidFill>
                  <a:srgbClr val="FF0000"/>
                </a:solidFill>
              </a:rPr>
              <a:t>QUALE FORMAZIONE?</a:t>
            </a:r>
            <a:endParaRPr lang="it-IT" sz="2800" dirty="0">
              <a:solidFill>
                <a:srgbClr val="FF0000"/>
              </a:solidFill>
            </a:endParaRPr>
          </a:p>
          <a:p>
            <a:pPr algn="ctr"/>
            <a:r>
              <a:rPr lang="it-IT" sz="2800" i="1" dirty="0">
                <a:solidFill>
                  <a:srgbClr val="FF0000"/>
                </a:solidFill>
              </a:rPr>
              <a:t>Milano, 24 maggio 2018</a:t>
            </a:r>
            <a:endParaRPr lang="it-IT" sz="2800" dirty="0">
              <a:solidFill>
                <a:srgbClr val="FF0000"/>
              </a:solidFill>
            </a:endParaRPr>
          </a:p>
          <a:p>
            <a:endParaRPr lang="it-IT" sz="2400" dirty="0" smtClean="0"/>
          </a:p>
          <a:p>
            <a:pPr algn="ctr">
              <a:spcBef>
                <a:spcPts val="0"/>
              </a:spcBef>
            </a:pPr>
            <a:r>
              <a:rPr lang="it-IT" sz="2400" dirty="0" smtClean="0"/>
              <a:t>Competenza </a:t>
            </a:r>
            <a:r>
              <a:rPr lang="it-IT" sz="2400" dirty="0"/>
              <a:t>e professionalità </a:t>
            </a:r>
            <a:endParaRPr lang="it-IT" sz="2400" dirty="0" smtClean="0"/>
          </a:p>
          <a:p>
            <a:pPr algn="ctr"/>
            <a:r>
              <a:rPr lang="it-IT" sz="2400" dirty="0" smtClean="0"/>
              <a:t>del </a:t>
            </a:r>
            <a:r>
              <a:rPr lang="it-IT" sz="2400" dirty="0"/>
              <a:t>traduttore giuridico</a:t>
            </a:r>
          </a:p>
          <a:p>
            <a:endParaRPr lang="it-IT" sz="1800" b="0" dirty="0" smtClean="0"/>
          </a:p>
          <a:p>
            <a:endParaRPr lang="it-IT" sz="1800" b="0" dirty="0"/>
          </a:p>
          <a:p>
            <a:endParaRPr lang="it-IT" sz="1800" b="0" dirty="0"/>
          </a:p>
          <a:p>
            <a:pPr>
              <a:spcBef>
                <a:spcPts val="0"/>
              </a:spcBef>
            </a:pPr>
            <a:r>
              <a:rPr lang="it-IT" sz="1800" dirty="0" smtClean="0"/>
              <a:t>Germana Amaldi</a:t>
            </a:r>
          </a:p>
          <a:p>
            <a:pPr>
              <a:spcBef>
                <a:spcPts val="0"/>
              </a:spcBef>
            </a:pPr>
            <a:r>
              <a:rPr lang="it-IT" sz="1400" dirty="0" smtClean="0"/>
              <a:t>Traduttrice </a:t>
            </a:r>
            <a:r>
              <a:rPr lang="it-IT" sz="1400" dirty="0"/>
              <a:t>e Consulente Tecnico del Tribunale di Milano</a:t>
            </a:r>
          </a:p>
          <a:p>
            <a:r>
              <a:rPr lang="it-IT" sz="1400" dirty="0"/>
              <a:t>Presidente Comitato Tecnico-Scientifico </a:t>
            </a:r>
            <a:r>
              <a:rPr lang="it-IT" sz="1400" dirty="0" smtClean="0"/>
              <a:t>ANITI</a:t>
            </a:r>
            <a:endParaRPr lang="it-IT" sz="1400" dirty="0"/>
          </a:p>
          <a:p>
            <a:endParaRPr lang="en-GB"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5330" y="5949280"/>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Iscrizione all’Albo dei CTU</a:t>
            </a:r>
            <a:endParaRPr lang="it-IT"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9188" y="2492375"/>
            <a:ext cx="7565623"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6021288"/>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561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L’Albo dei CTU</a:t>
            </a:r>
            <a:endParaRPr lang="it-IT"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2205038"/>
            <a:ext cx="7920879" cy="4320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645024"/>
            <a:ext cx="6913563" cy="201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899592" y="5517232"/>
            <a:ext cx="7344816" cy="954107"/>
          </a:xfrm>
          <a:prstGeom prst="rect">
            <a:avLst/>
          </a:prstGeom>
        </p:spPr>
        <p:txBody>
          <a:bodyPr wrap="square">
            <a:spAutoFit/>
          </a:bodyPr>
          <a:lstStyle/>
          <a:p>
            <a:r>
              <a:rPr lang="it-IT" sz="1400" dirty="0">
                <a:solidFill>
                  <a:schemeClr val="tx1"/>
                </a:solidFill>
              </a:rPr>
              <a:t>Il Tribunale vaglia periodicamente le domande d’iscrizione e, se riscontrate ben supportate, rilascia l’attestato di ammissione quale Consulente Tecnico d’Ufficio. In quel momento viene effettuata l’iscrizione nell’Albo ed è quindi possibile essere chiamati per l’assegnazione di un incarico</a:t>
            </a:r>
            <a:r>
              <a:rPr lang="it-IT" sz="1400" dirty="0"/>
              <a:t>. </a:t>
            </a:r>
          </a:p>
        </p:txBody>
      </p:sp>
      <p:pic>
        <p:nvPicPr>
          <p:cNvPr id="1126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7832" y="6216338"/>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377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Il CTU traduttore/interprete</a:t>
            </a:r>
            <a:endParaRPr lang="it-IT"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2492375"/>
            <a:ext cx="7560840" cy="4032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8992" y="5949280"/>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425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La normativa pertinente</a:t>
            </a:r>
            <a:endParaRPr lang="it-IT" dirty="0"/>
          </a:p>
        </p:txBody>
      </p:sp>
      <p:sp>
        <p:nvSpPr>
          <p:cNvPr id="3" name="Segnaposto contenuto 2"/>
          <p:cNvSpPr>
            <a:spLocks noGrp="1"/>
          </p:cNvSpPr>
          <p:nvPr>
            <p:ph idx="1"/>
          </p:nvPr>
        </p:nvSpPr>
        <p:spPr/>
        <p:txBody>
          <a:bodyPr/>
          <a:lstStyle/>
          <a:p>
            <a:r>
              <a:rPr lang="it-IT" sz="2000" i="0" dirty="0" smtClean="0"/>
              <a:t>La normativa che regola l’ammissione all’Albo dei CTU dei consulenti tecnici, le modalità del loro incarico e le eventuali sanzioni e cancellazioni è contenuta nelle disposizioni dell’art. 61 </a:t>
            </a:r>
            <a:r>
              <a:rPr lang="it-IT" sz="2000" i="0" dirty="0" err="1" smtClean="0"/>
              <a:t>cpc</a:t>
            </a:r>
            <a:r>
              <a:rPr lang="it-IT" sz="2000" i="0" dirty="0" smtClean="0"/>
              <a:t> e dalle disposizioni di attuazione del codice di procedura civile, in particolare agli artt. 13 (Albo dei consulenti del giudice), 14 (Formazione dell’albo), 15 (Iscrizione all’albo), 16 (Domande d’iscrizione), 17 (Informazioni), 18 (Revisione dell’albo), 19 (Disciplina), 20 - 21 (Sanzioni disciplinari e procedimento), 22 (Distribuzione degli incarichi) e 23 (Vigilanza sulla distribuzione degli incarichi).</a:t>
            </a:r>
            <a:endParaRPr lang="it-IT" sz="2000" i="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19" y="5949280"/>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389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Il CTP</a:t>
            </a:r>
            <a:endParaRPr lang="it-IT"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2276872"/>
            <a:ext cx="7920880" cy="417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6224957"/>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45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Conclusione</a:t>
            </a:r>
            <a:endParaRPr lang="it-IT"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348259"/>
            <a:ext cx="7610183"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942578"/>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ttangolo 2"/>
          <p:cNvSpPr/>
          <p:nvPr/>
        </p:nvSpPr>
        <p:spPr>
          <a:xfrm>
            <a:off x="179512" y="5877272"/>
            <a:ext cx="5184576" cy="646331"/>
          </a:xfrm>
          <a:prstGeom prst="rect">
            <a:avLst/>
          </a:prstGeom>
        </p:spPr>
        <p:txBody>
          <a:bodyPr wrap="square">
            <a:spAutoFit/>
          </a:bodyPr>
          <a:lstStyle/>
          <a:p>
            <a:r>
              <a:rPr lang="it-IT" b="1" dirty="0">
                <a:solidFill>
                  <a:schemeClr val="tx1"/>
                </a:solidFill>
              </a:rPr>
              <a:t>Germana Amaldi</a:t>
            </a:r>
          </a:p>
          <a:p>
            <a:r>
              <a:rPr lang="it-IT" b="1" dirty="0">
                <a:solidFill>
                  <a:schemeClr val="tx1"/>
                </a:solidFill>
              </a:rPr>
              <a:t>Traduttrice e Consulente Tecnico del Tribunale di Milano</a:t>
            </a:r>
          </a:p>
          <a:p>
            <a:r>
              <a:rPr lang="it-IT" b="1" dirty="0">
                <a:solidFill>
                  <a:schemeClr val="tx1"/>
                </a:solidFill>
              </a:rPr>
              <a:t>Presidente Comitato Tecnico-Scientifico ANITI</a:t>
            </a:r>
          </a:p>
        </p:txBody>
      </p:sp>
    </p:spTree>
    <p:extLst>
      <p:ext uri="{BB962C8B-B14F-4D97-AF65-F5344CB8AC3E}">
        <p14:creationId xmlns:p14="http://schemas.microsoft.com/office/powerpoint/2010/main" val="417561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a:r>
              <a:rPr lang="it-IT" dirty="0" smtClean="0">
                <a:solidFill>
                  <a:srgbClr val="3E6FD2"/>
                </a:solidFill>
              </a:rPr>
              <a:t>Cosa si intende per traduttore giuridico? </a:t>
            </a:r>
            <a:endParaRPr lang="en-US" altLang="en-US" dirty="0">
              <a:solidFill>
                <a:srgbClr val="3E6FD2"/>
              </a:solidFill>
            </a:endParaRPr>
          </a:p>
        </p:txBody>
      </p:sp>
      <p:graphicFrame>
        <p:nvGraphicFramePr>
          <p:cNvPr id="7" name="Diagramma 6"/>
          <p:cNvGraphicFramePr/>
          <p:nvPr>
            <p:extLst>
              <p:ext uri="{D42A27DB-BD31-4B8C-83A1-F6EECF244321}">
                <p14:modId xmlns:p14="http://schemas.microsoft.com/office/powerpoint/2010/main" val="2735912652"/>
              </p:ext>
            </p:extLst>
          </p:nvPr>
        </p:nvGraphicFramePr>
        <p:xfrm>
          <a:off x="251520" y="2780928"/>
          <a:ext cx="8640960" cy="3529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96336" y="6237312"/>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3E6FD2"/>
                </a:solidFill>
              </a:rPr>
              <a:t>Come si diventa traduttore giuridico?</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511386529"/>
              </p:ext>
            </p:extLst>
          </p:nvPr>
        </p:nvGraphicFramePr>
        <p:xfrm>
          <a:off x="457200" y="2492375"/>
          <a:ext cx="8229600" cy="413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96336" y="6276975"/>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7417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800" dirty="0">
                <a:solidFill>
                  <a:srgbClr val="3E6FD2"/>
                </a:solidFill>
              </a:rPr>
              <a:t>Quali sono le competenze di un traduttore giuridico?</a:t>
            </a:r>
            <a:br>
              <a:rPr lang="it-IT" sz="2800" dirty="0">
                <a:solidFill>
                  <a:srgbClr val="3E6FD2"/>
                </a:solidFill>
              </a:rPr>
            </a:br>
            <a:endParaRPr lang="it-IT" sz="2800" dirty="0">
              <a:solidFill>
                <a:srgbClr val="3E6FD2"/>
              </a:solidFill>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035860531"/>
              </p:ext>
            </p:extLst>
          </p:nvPr>
        </p:nvGraphicFramePr>
        <p:xfrm>
          <a:off x="457200" y="2492375"/>
          <a:ext cx="8229600" cy="3529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24328" y="6165304"/>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9664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95288" y="1339851"/>
            <a:ext cx="8229600" cy="648990"/>
          </a:xfrm>
        </p:spPr>
        <p:txBody>
          <a:bodyPr anchor="t"/>
          <a:lstStyle/>
          <a:p>
            <a:pPr algn="ctr"/>
            <a:r>
              <a:rPr lang="it-IT" dirty="0">
                <a:solidFill>
                  <a:srgbClr val="3E6FD2"/>
                </a:solidFill>
              </a:rPr>
              <a:t>Norma UNI 11591:2015</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947044459"/>
              </p:ext>
            </p:extLst>
          </p:nvPr>
        </p:nvGraphicFramePr>
        <p:xfrm>
          <a:off x="467544" y="1988840"/>
          <a:ext cx="8229600"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80312" y="6170439"/>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04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1339851"/>
            <a:ext cx="8229600" cy="648990"/>
          </a:xfrm>
        </p:spPr>
        <p:txBody>
          <a:bodyPr anchor="t"/>
          <a:lstStyle/>
          <a:p>
            <a:pPr algn="ctr"/>
            <a:r>
              <a:rPr lang="it-IT" dirty="0" smtClean="0">
                <a:solidFill>
                  <a:srgbClr val="3E6FD2"/>
                </a:solidFill>
              </a:rPr>
              <a:t>Risorse utili</a:t>
            </a:r>
            <a:endParaRPr lang="it-IT" dirty="0">
              <a:solidFill>
                <a:srgbClr val="3E6FD2"/>
              </a:solidFill>
            </a:endParaRPr>
          </a:p>
        </p:txBody>
      </p:sp>
      <p:sp>
        <p:nvSpPr>
          <p:cNvPr id="6" name="Segnaposto contenuto 5"/>
          <p:cNvSpPr>
            <a:spLocks noGrp="1"/>
          </p:cNvSpPr>
          <p:nvPr>
            <p:ph idx="1"/>
          </p:nvPr>
        </p:nvSpPr>
        <p:spPr>
          <a:xfrm>
            <a:off x="263341" y="1916832"/>
            <a:ext cx="8856984" cy="4536504"/>
          </a:xfrm>
        </p:spPr>
        <p:txBody>
          <a:bodyPr/>
          <a:lstStyle/>
          <a:p>
            <a:pPr lvl="1">
              <a:buFont typeface="Wingdings" panose="05000000000000000000" pitchFamily="2" charset="2"/>
              <a:buChar char="Ø"/>
            </a:pPr>
            <a:r>
              <a:rPr lang="it-IT" sz="1800" b="0" dirty="0" smtClean="0">
                <a:solidFill>
                  <a:schemeClr val="tx1"/>
                </a:solidFill>
              </a:rPr>
              <a:t>Dizionario Giuridico – F. De </a:t>
            </a:r>
            <a:r>
              <a:rPr lang="it-IT" sz="1800" b="0" dirty="0" err="1" smtClean="0">
                <a:solidFill>
                  <a:schemeClr val="tx1"/>
                </a:solidFill>
              </a:rPr>
              <a:t>Franchis</a:t>
            </a:r>
            <a:r>
              <a:rPr lang="it-IT" sz="1800" b="0" dirty="0" smtClean="0">
                <a:solidFill>
                  <a:schemeClr val="tx1"/>
                </a:solidFill>
              </a:rPr>
              <a:t> – Ed. </a:t>
            </a:r>
            <a:r>
              <a:rPr lang="it-IT" sz="1800" b="0" dirty="0" err="1" smtClean="0">
                <a:solidFill>
                  <a:schemeClr val="tx1"/>
                </a:solidFill>
              </a:rPr>
              <a:t>Giuffré</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Dizionario </a:t>
            </a:r>
            <a:r>
              <a:rPr lang="it-IT" sz="1800" b="0" dirty="0" err="1" smtClean="0">
                <a:solidFill>
                  <a:schemeClr val="tx1"/>
                </a:solidFill>
              </a:rPr>
              <a:t>Giurieconomico</a:t>
            </a:r>
            <a:r>
              <a:rPr lang="it-IT" sz="1800" b="0" dirty="0" smtClean="0">
                <a:solidFill>
                  <a:schemeClr val="tx1"/>
                </a:solidFill>
              </a:rPr>
              <a:t> – G. </a:t>
            </a:r>
            <a:r>
              <a:rPr lang="it-IT" sz="1800" b="0" dirty="0" err="1" smtClean="0">
                <a:solidFill>
                  <a:schemeClr val="tx1"/>
                </a:solidFill>
              </a:rPr>
              <a:t>Gorruso</a:t>
            </a:r>
            <a:r>
              <a:rPr lang="it-IT" sz="1800" b="0" dirty="0" smtClean="0">
                <a:solidFill>
                  <a:schemeClr val="tx1"/>
                </a:solidFill>
              </a:rPr>
              <a:t>, F. Del Giudice – Ed. Simone</a:t>
            </a:r>
          </a:p>
          <a:p>
            <a:pPr lvl="1">
              <a:buFont typeface="Wingdings" panose="05000000000000000000" pitchFamily="2" charset="2"/>
              <a:buChar char="Ø"/>
            </a:pPr>
            <a:r>
              <a:rPr lang="it-IT" sz="1800" b="0" dirty="0" smtClean="0">
                <a:solidFill>
                  <a:schemeClr val="tx1"/>
                </a:solidFill>
              </a:rPr>
              <a:t>Dizionario di inglese legale applicato – S. De Palma – Ed. </a:t>
            </a:r>
            <a:r>
              <a:rPr lang="it-IT" sz="1800" b="0" dirty="0" err="1" smtClean="0">
                <a:solidFill>
                  <a:schemeClr val="tx1"/>
                </a:solidFill>
              </a:rPr>
              <a:t>Filodiritto</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Dizionario giuridico inglese-italiano – Igino </a:t>
            </a:r>
            <a:r>
              <a:rPr lang="it-IT" sz="1800" b="0" dirty="0" err="1" smtClean="0">
                <a:solidFill>
                  <a:schemeClr val="tx1"/>
                </a:solidFill>
              </a:rPr>
              <a:t>Schraffl</a:t>
            </a:r>
            <a:r>
              <a:rPr lang="it-IT" sz="1800" b="0" dirty="0" smtClean="0">
                <a:solidFill>
                  <a:schemeClr val="tx1"/>
                </a:solidFill>
              </a:rPr>
              <a:t> – Ed. </a:t>
            </a:r>
            <a:r>
              <a:rPr lang="it-IT" sz="1800" b="0" dirty="0" err="1" smtClean="0">
                <a:solidFill>
                  <a:schemeClr val="tx1"/>
                </a:solidFill>
              </a:rPr>
              <a:t>Giuffré</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Dizionario esplicativo di inglese giuridico – G. Villa – Ed. </a:t>
            </a:r>
            <a:r>
              <a:rPr lang="it-IT" sz="1800" b="0" dirty="0" err="1" smtClean="0">
                <a:solidFill>
                  <a:schemeClr val="tx1"/>
                </a:solidFill>
              </a:rPr>
              <a:t>Giuffré</a:t>
            </a:r>
            <a:endParaRPr lang="it-IT" sz="1800" b="0" dirty="0" smtClean="0">
              <a:solidFill>
                <a:schemeClr val="tx1"/>
              </a:solidFill>
            </a:endParaRPr>
          </a:p>
          <a:p>
            <a:pPr lvl="1">
              <a:buFont typeface="Wingdings" panose="05000000000000000000" pitchFamily="2" charset="2"/>
              <a:buChar char="Ø"/>
            </a:pPr>
            <a:r>
              <a:rPr lang="it-IT" sz="1800" b="0" dirty="0" err="1" smtClean="0">
                <a:solidFill>
                  <a:schemeClr val="tx1"/>
                </a:solidFill>
              </a:rPr>
              <a:t>Iate</a:t>
            </a:r>
            <a:r>
              <a:rPr lang="it-IT" sz="1800" b="0" dirty="0" smtClean="0">
                <a:solidFill>
                  <a:schemeClr val="tx1"/>
                </a:solidFill>
              </a:rPr>
              <a:t> – </a:t>
            </a:r>
            <a:r>
              <a:rPr lang="it-IT" sz="1800" b="0" dirty="0" err="1" smtClean="0">
                <a:solidFill>
                  <a:schemeClr val="tx1"/>
                </a:solidFill>
              </a:rPr>
              <a:t>InterActive</a:t>
            </a:r>
            <a:r>
              <a:rPr lang="it-IT" sz="1800" b="0" dirty="0" smtClean="0">
                <a:solidFill>
                  <a:schemeClr val="tx1"/>
                </a:solidFill>
              </a:rPr>
              <a:t> </a:t>
            </a:r>
            <a:r>
              <a:rPr lang="it-IT" sz="1800" b="0" dirty="0" err="1" smtClean="0">
                <a:solidFill>
                  <a:schemeClr val="tx1"/>
                </a:solidFill>
              </a:rPr>
              <a:t>Terminology</a:t>
            </a:r>
            <a:r>
              <a:rPr lang="it-IT" sz="1800" b="0" dirty="0">
                <a:solidFill>
                  <a:schemeClr val="tx1"/>
                </a:solidFill>
              </a:rPr>
              <a:t> - </a:t>
            </a:r>
            <a:r>
              <a:rPr lang="it-IT" sz="1800" b="0" dirty="0">
                <a:solidFill>
                  <a:schemeClr val="tx1"/>
                </a:solidFill>
                <a:hlinkClick r:id="rId2"/>
              </a:rPr>
              <a:t>http://</a:t>
            </a:r>
            <a:r>
              <a:rPr lang="it-IT" sz="1800" b="0" dirty="0" err="1" smtClean="0">
                <a:solidFill>
                  <a:schemeClr val="tx1"/>
                </a:solidFill>
                <a:hlinkClick r:id="rId2"/>
              </a:rPr>
              <a:t>iate.europa.eu</a:t>
            </a:r>
            <a:r>
              <a:rPr lang="it-IT" sz="1800" b="0" dirty="0" smtClean="0">
                <a:solidFill>
                  <a:schemeClr val="tx1"/>
                </a:solidFill>
                <a:hlinkClick r:id="rId2"/>
              </a:rPr>
              <a:t>/</a:t>
            </a:r>
            <a:r>
              <a:rPr lang="it-IT" sz="1800" b="0" dirty="0" err="1" smtClean="0">
                <a:solidFill>
                  <a:schemeClr val="tx1"/>
                </a:solidFill>
                <a:hlinkClick r:id="rId2"/>
              </a:rPr>
              <a:t>switchLang.do?success</a:t>
            </a:r>
            <a:r>
              <a:rPr lang="it-IT" sz="1800" b="0" dirty="0" smtClean="0">
                <a:solidFill>
                  <a:schemeClr val="tx1"/>
                </a:solidFill>
                <a:hlinkClick r:id="rId2"/>
              </a:rPr>
              <a:t>=</a:t>
            </a:r>
            <a:r>
              <a:rPr lang="it-IT" sz="1800" b="0" dirty="0" err="1" smtClean="0">
                <a:solidFill>
                  <a:schemeClr val="tx1"/>
                </a:solidFill>
                <a:hlinkClick r:id="rId2"/>
              </a:rPr>
              <a:t>mainPage&amp;lang</a:t>
            </a:r>
            <a:r>
              <a:rPr lang="it-IT" sz="1800" b="0" dirty="0" smtClean="0">
                <a:solidFill>
                  <a:schemeClr val="tx1"/>
                </a:solidFill>
                <a:hlinkClick r:id="rId2"/>
              </a:rPr>
              <a:t>=</a:t>
            </a:r>
            <a:r>
              <a:rPr lang="it-IT" sz="1800" b="0" dirty="0" err="1" smtClean="0">
                <a:solidFill>
                  <a:schemeClr val="tx1"/>
                </a:solidFill>
                <a:hlinkClick r:id="rId2"/>
              </a:rPr>
              <a:t>it</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Reverso </a:t>
            </a:r>
            <a:r>
              <a:rPr lang="it-IT" sz="1800" b="0" dirty="0" err="1" smtClean="0">
                <a:solidFill>
                  <a:schemeClr val="tx1"/>
                </a:solidFill>
              </a:rPr>
              <a:t>Context</a:t>
            </a:r>
            <a:r>
              <a:rPr lang="it-IT" sz="1800" b="0" dirty="0" smtClean="0">
                <a:solidFill>
                  <a:schemeClr val="tx1"/>
                </a:solidFill>
              </a:rPr>
              <a:t> – </a:t>
            </a:r>
            <a:r>
              <a:rPr lang="it-IT" sz="1800" b="0" dirty="0" err="1" smtClean="0">
                <a:solidFill>
                  <a:schemeClr val="tx1"/>
                </a:solidFill>
                <a:hlinkClick r:id="rId3"/>
              </a:rPr>
              <a:t>www.context.reverso.net</a:t>
            </a:r>
            <a:endParaRPr lang="it-IT" sz="1800" b="0" dirty="0" smtClean="0">
              <a:solidFill>
                <a:schemeClr val="tx1"/>
              </a:solidFill>
            </a:endParaRPr>
          </a:p>
          <a:p>
            <a:pPr lvl="1">
              <a:buFont typeface="Wingdings" panose="05000000000000000000" pitchFamily="2" charset="2"/>
              <a:buChar char="Ø"/>
            </a:pPr>
            <a:r>
              <a:rPr lang="it-IT" sz="1800" b="0" dirty="0" err="1" smtClean="0">
                <a:solidFill>
                  <a:schemeClr val="tx1"/>
                </a:solidFill>
              </a:rPr>
              <a:t>Linguee</a:t>
            </a:r>
            <a:r>
              <a:rPr lang="it-IT" sz="1800" b="0" dirty="0" smtClean="0">
                <a:solidFill>
                  <a:schemeClr val="tx1"/>
                </a:solidFill>
              </a:rPr>
              <a:t> – </a:t>
            </a:r>
            <a:r>
              <a:rPr lang="it-IT" sz="1800" b="0" dirty="0" err="1" smtClean="0">
                <a:solidFill>
                  <a:schemeClr val="tx1"/>
                </a:solidFill>
                <a:hlinkClick r:id="rId4"/>
              </a:rPr>
              <a:t>www.linguee.it</a:t>
            </a:r>
            <a:endParaRPr lang="it-IT" sz="1800" b="0" dirty="0" smtClean="0">
              <a:solidFill>
                <a:schemeClr val="tx1"/>
              </a:solidFill>
            </a:endParaRPr>
          </a:p>
          <a:p>
            <a:pPr lvl="1">
              <a:buFont typeface="Wingdings" panose="05000000000000000000" pitchFamily="2" charset="2"/>
              <a:buChar char="Ø"/>
            </a:pPr>
            <a:r>
              <a:rPr lang="it-IT" sz="1800" b="0" dirty="0" err="1" smtClean="0">
                <a:solidFill>
                  <a:schemeClr val="tx1"/>
                </a:solidFill>
              </a:rPr>
              <a:t>Wordreference</a:t>
            </a:r>
            <a:r>
              <a:rPr lang="it-IT" sz="1800" b="0" dirty="0" smtClean="0">
                <a:solidFill>
                  <a:schemeClr val="tx1"/>
                </a:solidFill>
              </a:rPr>
              <a:t> – </a:t>
            </a:r>
            <a:r>
              <a:rPr lang="it-IT" sz="1800" b="0" dirty="0" err="1" smtClean="0">
                <a:solidFill>
                  <a:schemeClr val="tx1"/>
                </a:solidFill>
                <a:hlinkClick r:id="rId5"/>
              </a:rPr>
              <a:t>www.wordreference.com</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Centre de </a:t>
            </a:r>
            <a:r>
              <a:rPr lang="it-IT" sz="1800" b="0" dirty="0" err="1" smtClean="0">
                <a:solidFill>
                  <a:schemeClr val="tx1"/>
                </a:solidFill>
              </a:rPr>
              <a:t>traduction</a:t>
            </a:r>
            <a:r>
              <a:rPr lang="it-IT" sz="1800" b="0" dirty="0" smtClean="0">
                <a:solidFill>
                  <a:schemeClr val="tx1"/>
                </a:solidFill>
              </a:rPr>
              <a:t> et de </a:t>
            </a:r>
            <a:r>
              <a:rPr lang="it-IT" sz="1800" b="0" dirty="0" err="1" smtClean="0">
                <a:solidFill>
                  <a:schemeClr val="tx1"/>
                </a:solidFill>
              </a:rPr>
              <a:t>documentation</a:t>
            </a:r>
            <a:r>
              <a:rPr lang="it-IT" sz="1800" b="0" dirty="0" smtClean="0">
                <a:solidFill>
                  <a:schemeClr val="tx1"/>
                </a:solidFill>
              </a:rPr>
              <a:t> </a:t>
            </a:r>
            <a:r>
              <a:rPr lang="it-IT" sz="1800" b="0" dirty="0" err="1" smtClean="0">
                <a:solidFill>
                  <a:schemeClr val="tx1"/>
                </a:solidFill>
              </a:rPr>
              <a:t>juridiques</a:t>
            </a:r>
            <a:r>
              <a:rPr lang="it-IT" sz="1800" b="0" dirty="0">
                <a:solidFill>
                  <a:schemeClr val="tx1"/>
                </a:solidFill>
              </a:rPr>
              <a:t> - </a:t>
            </a:r>
            <a:r>
              <a:rPr lang="it-IT" sz="1800" b="0" dirty="0">
                <a:solidFill>
                  <a:schemeClr val="tx1"/>
                </a:solidFill>
                <a:hlinkClick r:id="rId6"/>
              </a:rPr>
              <a:t>http://</a:t>
            </a:r>
            <a:r>
              <a:rPr lang="it-IT" sz="1800" b="0" dirty="0" err="1">
                <a:solidFill>
                  <a:schemeClr val="tx1"/>
                </a:solidFill>
                <a:hlinkClick r:id="rId6"/>
              </a:rPr>
              <a:t>ctdj.ca</a:t>
            </a:r>
            <a:r>
              <a:rPr lang="it-IT" sz="1800" b="0" dirty="0">
                <a:solidFill>
                  <a:schemeClr val="tx1"/>
                </a:solidFill>
                <a:hlinkClick r:id="rId6"/>
              </a:rPr>
              <a:t>/le-</a:t>
            </a:r>
            <a:r>
              <a:rPr lang="it-IT" sz="1800" b="0" dirty="0" err="1">
                <a:solidFill>
                  <a:schemeClr val="tx1"/>
                </a:solidFill>
                <a:hlinkClick r:id="rId6"/>
              </a:rPr>
              <a:t>ctdj</a:t>
            </a:r>
            <a:r>
              <a:rPr lang="it-IT" sz="1800" b="0" dirty="0" smtClean="0">
                <a:solidFill>
                  <a:schemeClr val="tx1"/>
                </a:solidFill>
                <a:hlinkClick r:id="rId6"/>
              </a:rPr>
              <a:t>/</a:t>
            </a:r>
            <a:endParaRPr lang="it-IT" sz="1800" b="0" dirty="0" smtClean="0">
              <a:solidFill>
                <a:schemeClr val="tx1"/>
              </a:solidFill>
            </a:endParaRPr>
          </a:p>
          <a:p>
            <a:pPr lvl="1">
              <a:buFont typeface="Wingdings" panose="05000000000000000000" pitchFamily="2" charset="2"/>
              <a:buChar char="Ø"/>
            </a:pPr>
            <a:r>
              <a:rPr lang="it-IT" sz="1800" b="0" dirty="0" smtClean="0">
                <a:solidFill>
                  <a:schemeClr val="tx1"/>
                </a:solidFill>
              </a:rPr>
              <a:t>Dizionario giuridico IT-FR-IT – G. Tortora – Ed. </a:t>
            </a:r>
            <a:r>
              <a:rPr lang="it-IT" sz="1800" b="0" dirty="0" err="1" smtClean="0">
                <a:solidFill>
                  <a:schemeClr val="tx1"/>
                </a:solidFill>
              </a:rPr>
              <a:t>Giuffré</a:t>
            </a:r>
            <a:endParaRPr lang="it-IT" sz="1800" b="0" dirty="0" smtClean="0">
              <a:solidFill>
                <a:schemeClr val="tx1"/>
              </a:solidFill>
            </a:endParaRPr>
          </a:p>
          <a:p>
            <a:pPr lvl="1">
              <a:buFont typeface="Wingdings" panose="05000000000000000000" pitchFamily="2" charset="2"/>
              <a:buChar char="Ø"/>
            </a:pPr>
            <a:r>
              <a:rPr lang="it-IT" sz="1800" b="0" dirty="0" err="1" smtClean="0">
                <a:solidFill>
                  <a:schemeClr val="tx1"/>
                </a:solidFill>
              </a:rPr>
              <a:t>L’Economie</a:t>
            </a:r>
            <a:r>
              <a:rPr lang="it-IT" sz="1800" b="0" dirty="0" smtClean="0">
                <a:solidFill>
                  <a:schemeClr val="tx1"/>
                </a:solidFill>
              </a:rPr>
              <a:t> et </a:t>
            </a:r>
            <a:r>
              <a:rPr lang="it-IT" sz="1800" b="0" dirty="0" err="1" smtClean="0">
                <a:solidFill>
                  <a:schemeClr val="tx1"/>
                </a:solidFill>
              </a:rPr>
              <a:t>les</a:t>
            </a:r>
            <a:r>
              <a:rPr lang="it-IT" sz="1800" b="0" dirty="0" smtClean="0">
                <a:solidFill>
                  <a:schemeClr val="tx1"/>
                </a:solidFill>
              </a:rPr>
              <a:t> </a:t>
            </a:r>
            <a:r>
              <a:rPr lang="it-IT" sz="1800" b="0" dirty="0" err="1" smtClean="0">
                <a:solidFill>
                  <a:schemeClr val="tx1"/>
                </a:solidFill>
              </a:rPr>
              <a:t>Affaires</a:t>
            </a:r>
            <a:r>
              <a:rPr lang="it-IT" sz="1800" b="0" dirty="0" smtClean="0">
                <a:solidFill>
                  <a:schemeClr val="tx1"/>
                </a:solidFill>
              </a:rPr>
              <a:t> – Annie Le </a:t>
            </a:r>
            <a:r>
              <a:rPr lang="it-IT" sz="1800" b="0" dirty="0" err="1" smtClean="0">
                <a:solidFill>
                  <a:schemeClr val="tx1"/>
                </a:solidFill>
              </a:rPr>
              <a:t>Bris</a:t>
            </a:r>
            <a:r>
              <a:rPr lang="it-IT" sz="1800" b="0" dirty="0" smtClean="0">
                <a:solidFill>
                  <a:schemeClr val="tx1"/>
                </a:solidFill>
              </a:rPr>
              <a:t> – Ed. Zanichelli</a:t>
            </a:r>
          </a:p>
          <a:p>
            <a:pPr marL="457200" lvl="1" indent="0">
              <a:buNone/>
            </a:pPr>
            <a:endParaRPr lang="it-IT" b="0" dirty="0">
              <a:solidFill>
                <a:srgbClr val="3E6FD2"/>
              </a:solidFill>
            </a:endParaRPr>
          </a:p>
        </p:txBody>
      </p:sp>
      <p:pic>
        <p:nvPicPr>
          <p:cNvPr id="614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54984" y="6270594"/>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412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0070C0"/>
                </a:solidFill>
              </a:rPr>
              <a:t>I committenti del traduttore giuridico</a:t>
            </a:r>
            <a:endParaRPr lang="it-IT"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2492375"/>
            <a:ext cx="7992888" cy="38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6165304"/>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76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Asseverazione e legalizzazione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9542374"/>
              </p:ext>
            </p:extLst>
          </p:nvPr>
        </p:nvGraphicFramePr>
        <p:xfrm>
          <a:off x="457200" y="2492375"/>
          <a:ext cx="8229600" cy="3529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40864" y="6021288"/>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559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dirty="0">
                <a:solidFill>
                  <a:srgbClr val="0070C0"/>
                </a:solidFill>
              </a:rPr>
              <a:t>IL CTU</a:t>
            </a:r>
            <a:endParaRPr lang="it-IT"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2132856"/>
            <a:ext cx="7416824" cy="4248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5719" y="5949280"/>
            <a:ext cx="1381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8101054"/>
      </p:ext>
    </p:extLst>
  </p:cSld>
  <p:clrMapOvr>
    <a:masterClrMapping/>
  </p:clrMapOvr>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2515</TotalTime>
  <Words>810</Words>
  <Application>Microsoft Office PowerPoint</Application>
  <PresentationFormat>Presentazione su schermo (4:3)</PresentationFormat>
  <Paragraphs>67</Paragraphs>
  <Slides>15</Slides>
  <Notes>1</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Blank</vt:lpstr>
      <vt:lpstr>Presentazione standard di PowerPoint</vt:lpstr>
      <vt:lpstr>Cosa si intende per traduttore giuridico? </vt:lpstr>
      <vt:lpstr>Come si diventa traduttore giuridico?</vt:lpstr>
      <vt:lpstr>Quali sono le competenze di un traduttore giuridico? </vt:lpstr>
      <vt:lpstr>Norma UNI 11591:2015</vt:lpstr>
      <vt:lpstr>Risorse utili</vt:lpstr>
      <vt:lpstr>I committenti del traduttore giuridico</vt:lpstr>
      <vt:lpstr>Asseverazione e legalizzazione</vt:lpstr>
      <vt:lpstr>IL CTU</vt:lpstr>
      <vt:lpstr>Iscrizione all’Albo dei CTU</vt:lpstr>
      <vt:lpstr>L’Albo dei CTU</vt:lpstr>
      <vt:lpstr>Il CTU traduttore/interprete</vt:lpstr>
      <vt:lpstr>La normativa pertinente</vt:lpstr>
      <vt:lpstr>Il CTP</vt:lpstr>
      <vt:lpstr>Conclusione</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DAUCHY Virginie (ECHO)</dc:creator>
  <cp:lastModifiedBy>x</cp:lastModifiedBy>
  <cp:revision>43</cp:revision>
  <dcterms:created xsi:type="dcterms:W3CDTF">2017-03-10T08:30:05Z</dcterms:created>
  <dcterms:modified xsi:type="dcterms:W3CDTF">2018-05-18T07:01:34Z</dcterms:modified>
</cp:coreProperties>
</file>